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notesMasterIdLst>
    <p:notesMasterId r:id="rId43"/>
  </p:notesMasterIdLst>
  <p:sldIdLst>
    <p:sldId id="256" r:id="rId5"/>
    <p:sldId id="257" r:id="rId6"/>
    <p:sldId id="258" r:id="rId7"/>
    <p:sldId id="262" r:id="rId8"/>
    <p:sldId id="264" r:id="rId9"/>
    <p:sldId id="265" r:id="rId10"/>
    <p:sldId id="266" r:id="rId11"/>
    <p:sldId id="794" r:id="rId12"/>
    <p:sldId id="450" r:id="rId13"/>
    <p:sldId id="795" r:id="rId14"/>
    <p:sldId id="750" r:id="rId15"/>
    <p:sldId id="730" r:id="rId16"/>
    <p:sldId id="461" r:id="rId17"/>
    <p:sldId id="608" r:id="rId18"/>
    <p:sldId id="732" r:id="rId19"/>
    <p:sldId id="687" r:id="rId20"/>
    <p:sldId id="793" r:id="rId21"/>
    <p:sldId id="780" r:id="rId22"/>
    <p:sldId id="781" r:id="rId23"/>
    <p:sldId id="782" r:id="rId24"/>
    <p:sldId id="784" r:id="rId25"/>
    <p:sldId id="785" r:id="rId26"/>
    <p:sldId id="702" r:id="rId27"/>
    <p:sldId id="796" r:id="rId28"/>
    <p:sldId id="620" r:id="rId29"/>
    <p:sldId id="760" r:id="rId30"/>
    <p:sldId id="789" r:id="rId31"/>
    <p:sldId id="761" r:id="rId32"/>
    <p:sldId id="762" r:id="rId33"/>
    <p:sldId id="763" r:id="rId34"/>
    <p:sldId id="764" r:id="rId35"/>
    <p:sldId id="770" r:id="rId36"/>
    <p:sldId id="798" r:id="rId37"/>
    <p:sldId id="802" r:id="rId38"/>
    <p:sldId id="797" r:id="rId39"/>
    <p:sldId id="801" r:id="rId40"/>
    <p:sldId id="799" r:id="rId41"/>
    <p:sldId id="800" r:id="rId4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86"/>
    <p:restoredTop sz="94660"/>
  </p:normalViewPr>
  <p:slideViewPr>
    <p:cSldViewPr snapToGrid="0">
      <p:cViewPr varScale="1">
        <p:scale>
          <a:sx n="123" d="100"/>
          <a:sy n="123" d="100"/>
        </p:scale>
        <p:origin x="15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move the slide</a:t>
            </a:r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156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157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158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159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CCFCC964-29FF-46A1-82EA-AFEFD116BA67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26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263" name="CustomShape 3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D58DBD4D-FA49-4702-8449-EE7C1B6D2C7D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</a:t>
            </a:fld>
            <a:endParaRPr lang="en-U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26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269" name="CustomShape 3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CA9A1C9E-7030-4C68-8277-CAD7C551CF88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5</a:t>
            </a:fld>
            <a:endParaRPr lang="en-U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27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272" name="CustomShape 3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DF85A859-A152-4F60-830C-CFA86819B0F5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6</a:t>
            </a:fld>
            <a:endParaRPr lang="en-U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27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272" name="CustomShape 3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DF85A859-A152-4F60-830C-CFA86819B0F5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7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3498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948DAB-984A-4803-93BE-038A2A9627DA}" type="slidenum">
              <a:rPr lang="en-GB" altLang="ko-KR" smtClean="0"/>
              <a:pPr/>
              <a:t>9</a:t>
            </a:fld>
            <a:endParaRPr lang="en-GB" altLang="ko-KR"/>
          </a:p>
        </p:txBody>
      </p:sp>
      <p:sp>
        <p:nvSpPr>
          <p:cNvPr id="55299" name="Text Box 1"/>
          <p:cNvSpPr txBox="1">
            <a:spLocks noChangeArrowheads="1"/>
          </p:cNvSpPr>
          <p:nvPr/>
        </p:nvSpPr>
        <p:spPr bwMode="auto">
          <a:xfrm>
            <a:off x="1183746" y="767596"/>
            <a:ext cx="4734983" cy="383798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9066" tIns="49533" rIns="99066" bIns="49533" anchor="ctr"/>
          <a:lstStyle/>
          <a:p>
            <a:pPr algn="l"/>
            <a:endParaRPr lang="ko-KR" altLang="en-US"/>
          </a:p>
        </p:txBody>
      </p:sp>
      <p:sp>
        <p:nvSpPr>
          <p:cNvPr id="55300" name="Rectangle 2"/>
          <p:cNvSpPr>
            <a:spLocks noGrp="1" noChangeArrowheads="1"/>
          </p:cNvSpPr>
          <p:nvPr>
            <p:ph type="body"/>
          </p:nvPr>
        </p:nvSpPr>
        <p:spPr>
          <a:xfrm>
            <a:off x="946997" y="4861441"/>
            <a:ext cx="5201905" cy="4605576"/>
          </a:xfrm>
          <a:noFill/>
          <a:ln/>
        </p:spPr>
        <p:txBody>
          <a:bodyPr wrap="none" anchor="ctr"/>
          <a:lstStyle/>
          <a:p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1361819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948DAB-984A-4803-93BE-038A2A9627DA}" type="slidenum">
              <a:rPr lang="en-GB" altLang="ko-KR" smtClean="0"/>
              <a:pPr/>
              <a:t>10</a:t>
            </a:fld>
            <a:endParaRPr lang="en-GB" altLang="ko-KR"/>
          </a:p>
        </p:txBody>
      </p:sp>
      <p:sp>
        <p:nvSpPr>
          <p:cNvPr id="55299" name="Text Box 1"/>
          <p:cNvSpPr txBox="1">
            <a:spLocks noChangeArrowheads="1"/>
          </p:cNvSpPr>
          <p:nvPr/>
        </p:nvSpPr>
        <p:spPr bwMode="auto">
          <a:xfrm>
            <a:off x="1183746" y="767596"/>
            <a:ext cx="4734983" cy="383798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9066" tIns="49533" rIns="99066" bIns="49533" anchor="ctr"/>
          <a:lstStyle/>
          <a:p>
            <a:pPr algn="l"/>
            <a:endParaRPr lang="ko-KR" altLang="en-US"/>
          </a:p>
        </p:txBody>
      </p:sp>
      <p:sp>
        <p:nvSpPr>
          <p:cNvPr id="55300" name="Rectangle 2"/>
          <p:cNvSpPr>
            <a:spLocks noGrp="1" noChangeArrowheads="1"/>
          </p:cNvSpPr>
          <p:nvPr>
            <p:ph type="body"/>
          </p:nvPr>
        </p:nvSpPr>
        <p:spPr>
          <a:xfrm>
            <a:off x="946997" y="4861441"/>
            <a:ext cx="5201905" cy="4605576"/>
          </a:xfrm>
          <a:noFill/>
          <a:ln/>
        </p:spPr>
        <p:txBody>
          <a:bodyPr wrap="none" anchor="ctr"/>
          <a:lstStyle/>
          <a:p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677675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latinLnBrk="0"/>
            <a:fld id="{4938BF67-EFDA-4071-A539-76706106B0F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342900" latinLnBrk="0"/>
              <a:t>2024. 7. 25.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latinLnBrk="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latinLnBrk="0"/>
            <a:fld id="{C7794F4F-D315-4DA8-8E2C-60EC7359783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342900" latinLnBrk="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095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page Text +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4839705" y="1669215"/>
            <a:ext cx="3853034" cy="3705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Picture</a:t>
            </a:r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idx="10" hasCustomPrompt="1"/>
          </p:nvPr>
        </p:nvSpPr>
        <p:spPr>
          <a:xfrm>
            <a:off x="721894" y="2133602"/>
            <a:ext cx="3627521" cy="32412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Text (Arial font, 16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86600" y="6375640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0CA2B475-E880-474D-8B58-60BB2C74100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Объект 2"/>
          <p:cNvSpPr>
            <a:spLocks noGrp="1"/>
          </p:cNvSpPr>
          <p:nvPr>
            <p:ph idx="13" hasCustomPrompt="1"/>
          </p:nvPr>
        </p:nvSpPr>
        <p:spPr>
          <a:xfrm>
            <a:off x="721894" y="1068475"/>
            <a:ext cx="3627521" cy="600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>
              <a:buNone/>
              <a:defRPr sz="2400" b="1" baseline="0">
                <a:solidFill>
                  <a:srgbClr val="00B0F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Slide title (Arial bold font, 24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96131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880" cy="5296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880" cy="5296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880" cy="5296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6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3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880" cy="5296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01" r:id="rId13"/>
    <p:sldLayoutId id="2147483702" r:id="rId14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-15120" y="0"/>
            <a:ext cx="9173880" cy="260280"/>
          </a:xfrm>
          <a:prstGeom prst="rect">
            <a:avLst/>
          </a:prstGeom>
          <a:solidFill>
            <a:srgbClr val="005493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15" name="Linea Linea" descr="Linea Linea"/>
          <p:cNvPicPr/>
          <p:nvPr/>
        </p:nvPicPr>
        <p:blipFill>
          <a:blip r:embed="rId14"/>
          <a:stretch/>
        </p:blipFill>
        <p:spPr>
          <a:xfrm>
            <a:off x="857520" y="1001520"/>
            <a:ext cx="7367760" cy="11880"/>
          </a:xfrm>
          <a:prstGeom prst="rect">
            <a:avLst/>
          </a:prstGeom>
          <a:ln>
            <a:noFill/>
          </a:ln>
        </p:spPr>
      </p:pic>
      <p:sp>
        <p:nvSpPr>
          <p:cNvPr id="116" name="PlaceHolder 2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117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ustomShape 1"/>
          <p:cNvSpPr/>
          <p:nvPr/>
        </p:nvSpPr>
        <p:spPr>
          <a:xfrm>
            <a:off x="931014" y="1910393"/>
            <a:ext cx="7281971" cy="7064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000" strike="noStrike" spc="-1" dirty="0">
                <a:solidFill>
                  <a:srgbClr val="00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SND@LHC</a:t>
            </a:r>
            <a:r>
              <a:rPr lang="ko-KR" altLang="en-US" sz="4000" strike="noStrike" spc="-1" dirty="0">
                <a:solidFill>
                  <a:srgbClr val="00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실험에서 </a:t>
            </a:r>
            <a:r>
              <a:rPr lang="en-US" altLang="ko-KR" sz="4000" strike="noStrike" spc="-1" dirty="0">
                <a:solidFill>
                  <a:srgbClr val="00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ECC</a:t>
            </a:r>
            <a:r>
              <a:rPr lang="ko-KR" altLang="en-US" sz="4000" strike="noStrike" spc="-1" dirty="0">
                <a:solidFill>
                  <a:srgbClr val="00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취급</a:t>
            </a:r>
            <a:r>
              <a:rPr lang="en-US" sz="4000" strike="noStrike" spc="-1" dirty="0">
                <a:solidFill>
                  <a:srgbClr val="00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endParaRPr lang="en-US" sz="4000" strike="noStrike" spc="-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61" name="CustomShape 2"/>
          <p:cNvSpPr/>
          <p:nvPr/>
        </p:nvSpPr>
        <p:spPr>
          <a:xfrm>
            <a:off x="3188882" y="3002657"/>
            <a:ext cx="2100488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strike="noStrike" spc="-1" dirty="0">
                <a:solidFill>
                  <a:srgbClr val="00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202</a:t>
            </a:r>
            <a:r>
              <a:rPr lang="en-US" altLang="ko-KR" sz="1800" strike="noStrike" spc="-1" dirty="0">
                <a:solidFill>
                  <a:srgbClr val="00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4</a:t>
            </a:r>
            <a:r>
              <a:rPr lang="ko-KR" sz="1800" strike="noStrike" spc="-1" dirty="0">
                <a:solidFill>
                  <a:srgbClr val="00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년 </a:t>
            </a:r>
            <a:r>
              <a:rPr lang="en-US" sz="1800" strike="noStrike" spc="-1" dirty="0">
                <a:solidFill>
                  <a:srgbClr val="00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0</a:t>
            </a:r>
            <a:r>
              <a:rPr lang="en-US" altLang="ko-KR" spc="-1" dirty="0">
                <a:solidFill>
                  <a:srgbClr val="00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7</a:t>
            </a:r>
            <a:r>
              <a:rPr lang="ko-KR" sz="1800" strike="noStrike" spc="-1" dirty="0">
                <a:solidFill>
                  <a:srgbClr val="00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월 </a:t>
            </a:r>
            <a:r>
              <a:rPr lang="en-US" sz="1800" strike="noStrike" spc="-1" dirty="0">
                <a:solidFill>
                  <a:srgbClr val="00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2</a:t>
            </a:r>
            <a:r>
              <a:rPr lang="en-US" spc="-1" dirty="0">
                <a:solidFill>
                  <a:srgbClr val="00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5</a:t>
            </a:r>
            <a:r>
              <a:rPr lang="ko-KR" sz="1800" strike="noStrike" spc="-1" dirty="0">
                <a:solidFill>
                  <a:srgbClr val="00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일</a:t>
            </a:r>
            <a:endParaRPr lang="en-US" sz="1800" strike="noStrike" spc="-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62" name="CustomShape 3"/>
          <p:cNvSpPr/>
          <p:nvPr/>
        </p:nvSpPr>
        <p:spPr>
          <a:xfrm>
            <a:off x="1546330" y="3549495"/>
            <a:ext cx="7239587" cy="26915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601"/>
              </a:spcBef>
            </a:pPr>
            <a:r>
              <a:rPr lang="en-US" sz="2400" strike="noStrike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Approximation of Neutrino Detector Size   </a:t>
            </a:r>
            <a:endParaRPr lang="en-US" sz="2400" strike="noStrike" spc="-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r>
              <a:rPr lang="en-US" sz="2400" strike="noStrike" spc="-1" dirty="0">
                <a:solidFill>
                  <a:srgbClr val="80808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SND@LHC</a:t>
            </a:r>
            <a:r>
              <a:rPr lang="ko-KR" altLang="en-US" sz="2400" strike="noStrike" spc="-1" dirty="0">
                <a:solidFill>
                  <a:srgbClr val="80808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에서의</a:t>
            </a:r>
            <a:r>
              <a:rPr lang="en-US" sz="2400" strike="noStrike" spc="-1" dirty="0">
                <a:solidFill>
                  <a:srgbClr val="80808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2400" spc="-1" dirty="0">
                <a:solidFill>
                  <a:srgbClr val="80808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ECC</a:t>
            </a:r>
            <a:r>
              <a:rPr lang="en-US" altLang="ko-KR" sz="2400" spc="-1" dirty="0">
                <a:solidFill>
                  <a:srgbClr val="80808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(Emulsion Cloud Chamber)</a:t>
            </a:r>
            <a:endParaRPr lang="en-US" sz="2400" strike="noStrike" spc="-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r>
              <a:rPr lang="en-US" sz="2400" strike="noStrike" spc="-1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Emulsion </a:t>
            </a:r>
            <a:r>
              <a:rPr lang="ko-KR" altLang="en-US" sz="2400" spc="-1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의 물리적 작용</a:t>
            </a:r>
            <a:r>
              <a:rPr lang="en-US" sz="2400" strike="noStrike" spc="-1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 </a:t>
            </a:r>
            <a:endParaRPr lang="en-US" sz="2400" strike="noStrike" spc="-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>
              <a:spcBef>
                <a:spcPts val="601"/>
              </a:spcBef>
            </a:pPr>
            <a:r>
              <a:rPr lang="en-US" altLang="ko-KR" sz="2400" dirty="0">
                <a:solidFill>
                  <a:srgbClr val="00B0F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Emulsion Developing </a:t>
            </a:r>
            <a:r>
              <a:rPr lang="ko-KR" altLang="en-US" sz="2400" dirty="0">
                <a:solidFill>
                  <a:srgbClr val="00B0F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프로세스</a:t>
            </a:r>
            <a:r>
              <a:rPr lang="en-US" altLang="ko-KR" sz="2400" dirty="0">
                <a:solidFill>
                  <a:srgbClr val="00B0F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endParaRPr lang="en-US" sz="2400" strike="noStrike" spc="-1" dirty="0">
              <a:solidFill>
                <a:srgbClr val="7030A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>
              <a:spcBef>
                <a:spcPts val="601"/>
              </a:spcBef>
            </a:pPr>
            <a:r>
              <a:rPr lang="en-US" altLang="ko-KR" sz="2400" dirty="0">
                <a:solidFill>
                  <a:srgbClr val="00206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Online Offline</a:t>
            </a:r>
            <a:r>
              <a:rPr lang="ko-KR" altLang="en-US" sz="2400" dirty="0">
                <a:solidFill>
                  <a:srgbClr val="00206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에서 </a:t>
            </a:r>
            <a:r>
              <a:rPr lang="en-US" altLang="ko-KR" sz="2400" dirty="0">
                <a:solidFill>
                  <a:srgbClr val="00206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track </a:t>
            </a:r>
            <a:r>
              <a:rPr lang="ko-KR" altLang="en-US" sz="2400" dirty="0">
                <a:solidFill>
                  <a:srgbClr val="00206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찾기</a:t>
            </a:r>
            <a:endParaRPr lang="en-US" altLang="ko-KR" sz="2400" dirty="0">
              <a:solidFill>
                <a:srgbClr val="00206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r>
              <a:rPr lang="ko-KR" altLang="en-US" sz="2400" spc="-1" dirty="0">
                <a:solidFill>
                  <a:srgbClr val="7030A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결론</a:t>
            </a:r>
            <a:r>
              <a:rPr lang="en-US" sz="2400" strike="noStrike" spc="-1" dirty="0">
                <a:solidFill>
                  <a:srgbClr val="7030A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endParaRPr lang="en-US" sz="2400" strike="noStrike" spc="-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63" name="CustomShape 4"/>
          <p:cNvSpPr/>
          <p:nvPr/>
        </p:nvSpPr>
        <p:spPr>
          <a:xfrm>
            <a:off x="1097822" y="4463333"/>
            <a:ext cx="353520" cy="39492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strike="noStrike" spc="-1">
                <a:solidFill>
                  <a:srgbClr val="FFFFFF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3</a:t>
            </a:r>
            <a:endParaRPr lang="en-US" sz="2000" strike="noStrike" spc="-1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64" name="CustomShape 5"/>
          <p:cNvSpPr/>
          <p:nvPr/>
        </p:nvSpPr>
        <p:spPr>
          <a:xfrm>
            <a:off x="1095662" y="4025573"/>
            <a:ext cx="353520" cy="3949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strike="noStrike" spc="-1" dirty="0">
                <a:solidFill>
                  <a:srgbClr val="FFFFFF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2</a:t>
            </a:r>
            <a:endParaRPr lang="en-US" sz="2000" strike="noStrike" spc="-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65" name="CustomShape 6"/>
          <p:cNvSpPr/>
          <p:nvPr/>
        </p:nvSpPr>
        <p:spPr>
          <a:xfrm>
            <a:off x="1095662" y="3577373"/>
            <a:ext cx="353520" cy="3949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strike="noStrike" spc="-1">
                <a:solidFill>
                  <a:srgbClr val="FFFFFF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1</a:t>
            </a:r>
            <a:endParaRPr lang="en-US" sz="2000" strike="noStrike" spc="-1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66" name="CustomShape 7"/>
          <p:cNvSpPr/>
          <p:nvPr/>
        </p:nvSpPr>
        <p:spPr>
          <a:xfrm>
            <a:off x="1095662" y="5368527"/>
            <a:ext cx="365400" cy="3949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ko-KR" sz="2000" spc="-1" dirty="0">
                <a:solidFill>
                  <a:srgbClr val="FFFFFF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5</a:t>
            </a:r>
            <a:endParaRPr lang="en-US" sz="2000" strike="noStrike" spc="-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3" name="그림 2" descr="텍스트, 스크린샷, 폰트, 일렉트릭 블루이(가) 표시된 사진&#10;&#10;자동 생성된 설명">
            <a:extLst>
              <a:ext uri="{FF2B5EF4-FFF2-40B4-BE49-F238E27FC236}">
                <a16:creationId xmlns:a16="http://schemas.microsoft.com/office/drawing/2014/main" id="{C2E8C7DE-D966-56C3-1E73-ABACEE0D0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370" y="305140"/>
            <a:ext cx="3638550" cy="929934"/>
          </a:xfrm>
          <a:prstGeom prst="rect">
            <a:avLst/>
          </a:prstGeom>
        </p:spPr>
      </p:pic>
      <p:pic>
        <p:nvPicPr>
          <p:cNvPr id="5" name="그림 4" descr="폰트, 스케치, 클립아트, 텍스트이(가) 표시된 사진&#10;&#10;자동 생성된 설명">
            <a:extLst>
              <a:ext uri="{FF2B5EF4-FFF2-40B4-BE49-F238E27FC236}">
                <a16:creationId xmlns:a16="http://schemas.microsoft.com/office/drawing/2014/main" id="{355ED41F-F040-98B4-092F-A6E5A76F02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13" y="155683"/>
            <a:ext cx="1418261" cy="1401114"/>
          </a:xfrm>
          <a:prstGeom prst="rect">
            <a:avLst/>
          </a:prstGeom>
        </p:spPr>
      </p:pic>
      <p:sp>
        <p:nvSpPr>
          <p:cNvPr id="6" name="CustomShape 2">
            <a:extLst>
              <a:ext uri="{FF2B5EF4-FFF2-40B4-BE49-F238E27FC236}">
                <a16:creationId xmlns:a16="http://schemas.microsoft.com/office/drawing/2014/main" id="{8AD20C6C-6E03-3391-F4A2-E3F36EE8A907}"/>
              </a:ext>
            </a:extLst>
          </p:cNvPr>
          <p:cNvSpPr/>
          <p:nvPr/>
        </p:nvSpPr>
        <p:spPr>
          <a:xfrm>
            <a:off x="1797106" y="176168"/>
            <a:ext cx="2308302" cy="7064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ko-KR" altLang="en-US" sz="2000" b="1" strike="noStrike" spc="-1" dirty="0">
                <a:solidFill>
                  <a:srgbClr val="00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경상국립대학교</a:t>
            </a:r>
            <a:endParaRPr lang="en-US" altLang="ko-KR" sz="2000" b="1" strike="noStrike" spc="-1" dirty="0">
              <a:solidFill>
                <a:srgbClr val="00000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>
              <a:lnSpc>
                <a:spcPct val="100000"/>
              </a:lnSpc>
            </a:pPr>
            <a:r>
              <a:rPr lang="ko-KR" altLang="en-US" sz="2000" b="1" spc="-1" dirty="0">
                <a:solidFill>
                  <a:srgbClr val="00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김성현</a:t>
            </a:r>
            <a:endParaRPr lang="en-US" sz="2000" b="1" strike="noStrike" spc="-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C37521-08E8-CD82-9EA6-4B479D3E9F1C}"/>
              </a:ext>
            </a:extLst>
          </p:cNvPr>
          <p:cNvSpPr txBox="1"/>
          <p:nvPr/>
        </p:nvSpPr>
        <p:spPr>
          <a:xfrm>
            <a:off x="1080542" y="4901093"/>
            <a:ext cx="383760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4</a:t>
            </a:r>
            <a:endParaRPr lang="ko-KR" altLang="en-US" sz="2000" dirty="0"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4" name="CustomShape 7">
            <a:extLst>
              <a:ext uri="{FF2B5EF4-FFF2-40B4-BE49-F238E27FC236}">
                <a16:creationId xmlns:a16="http://schemas.microsoft.com/office/drawing/2014/main" id="{CD638B3D-C08B-CB1B-FFC8-261A1F311D7A}"/>
              </a:ext>
            </a:extLst>
          </p:cNvPr>
          <p:cNvSpPr/>
          <p:nvPr/>
        </p:nvSpPr>
        <p:spPr>
          <a:xfrm>
            <a:off x="1089722" y="5815364"/>
            <a:ext cx="365400" cy="39492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strike="noStrike" spc="-1" dirty="0">
                <a:solidFill>
                  <a:srgbClr val="FFFFFF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6</a:t>
            </a:r>
            <a:endParaRPr lang="en-US" sz="2000" strike="noStrike" spc="-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9DD384AE-0DE3-1662-A585-A28C9DFADA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8887" y="-7404"/>
            <a:ext cx="135994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sz="2400">
              <a:solidFill>
                <a:srgbClr val="7030A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2DA7E2-8CD9-E481-0AEF-5B7E516FA06D}"/>
              </a:ext>
            </a:extLst>
          </p:cNvPr>
          <p:cNvSpPr txBox="1"/>
          <p:nvPr/>
        </p:nvSpPr>
        <p:spPr>
          <a:xfrm>
            <a:off x="1331640" y="115772"/>
            <a:ext cx="7632848" cy="46166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solidFill>
                  <a:schemeClr val="bg1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SND</a:t>
            </a:r>
            <a:r>
              <a:rPr lang="ko-KR" altLang="en-US" sz="2400" dirty="0">
                <a:solidFill>
                  <a:schemeClr val="bg1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검출기의 </a:t>
            </a:r>
            <a:r>
              <a:rPr lang="en-US" altLang="ko-KR" sz="2400" dirty="0">
                <a:solidFill>
                  <a:schemeClr val="bg1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ECC</a:t>
            </a:r>
            <a:r>
              <a:rPr lang="ko-KR" altLang="en-US" sz="2400" dirty="0">
                <a:solidFill>
                  <a:schemeClr val="bg1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검출기에서 </a:t>
            </a:r>
            <a:r>
              <a:rPr lang="en-US" altLang="ko-KR" sz="2400" dirty="0">
                <a:solidFill>
                  <a:schemeClr val="bg1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Event Topology</a:t>
            </a:r>
            <a:r>
              <a:rPr lang="ko-KR" altLang="en-US" sz="2400" dirty="0">
                <a:solidFill>
                  <a:schemeClr val="bg1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D9EFDC-077F-C8E0-0C80-7A591084E925}"/>
              </a:ext>
            </a:extLst>
          </p:cNvPr>
          <p:cNvSpPr txBox="1"/>
          <p:nvPr/>
        </p:nvSpPr>
        <p:spPr>
          <a:xfrm>
            <a:off x="107504" y="116632"/>
            <a:ext cx="1152128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2-02</a:t>
            </a:r>
            <a:endParaRPr lang="ko-KR" altLang="en-US" sz="2400" dirty="0"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ABA59637-1693-1761-6ABD-BB3B6FFD3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" y="2358254"/>
            <a:ext cx="5563553" cy="304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7ACECCC-BD18-B623-5FD6-4C7FBE9F9EA7}"/>
              </a:ext>
            </a:extLst>
          </p:cNvPr>
          <p:cNvSpPr txBox="1"/>
          <p:nvPr/>
        </p:nvSpPr>
        <p:spPr>
          <a:xfrm>
            <a:off x="6421288" y="2463171"/>
            <a:ext cx="2088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Charged Current</a:t>
            </a:r>
          </a:p>
          <a:p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interactions</a:t>
            </a:r>
            <a:endParaRPr lang="ko-KR" altLang="en-US" dirty="0">
              <a:solidFill>
                <a:schemeClr val="tx1">
                  <a:lumMod val="50000"/>
                  <a:lumOff val="50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20C918-68B9-5B25-7569-403A2C56B178}"/>
              </a:ext>
            </a:extLst>
          </p:cNvPr>
          <p:cNvSpPr txBox="1"/>
          <p:nvPr/>
        </p:nvSpPr>
        <p:spPr>
          <a:xfrm>
            <a:off x="6486632" y="3558441"/>
            <a:ext cx="1813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Neutral Current</a:t>
            </a:r>
          </a:p>
          <a:p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interactions</a:t>
            </a:r>
            <a:endParaRPr lang="ko-KR" altLang="en-US" dirty="0">
              <a:solidFill>
                <a:schemeClr val="tx1">
                  <a:lumMod val="50000"/>
                  <a:lumOff val="50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4" name="제목 1">
            <a:extLst>
              <a:ext uri="{FF2B5EF4-FFF2-40B4-BE49-F238E27FC236}">
                <a16:creationId xmlns:a16="http://schemas.microsoft.com/office/drawing/2014/main" id="{3BEC9054-DA0E-D426-74A5-5C164C541DFC}"/>
              </a:ext>
            </a:extLst>
          </p:cNvPr>
          <p:cNvSpPr txBox="1">
            <a:spLocks/>
          </p:cNvSpPr>
          <p:nvPr/>
        </p:nvSpPr>
        <p:spPr>
          <a:xfrm>
            <a:off x="715653" y="1015140"/>
            <a:ext cx="6677606" cy="571140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3200" dirty="0">
                <a:solidFill>
                  <a:schemeClr val="bg1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ECC</a:t>
            </a:r>
            <a:r>
              <a:rPr lang="ko-KR" altLang="en-US" sz="3200" dirty="0">
                <a:solidFill>
                  <a:schemeClr val="bg1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에서 </a:t>
            </a:r>
            <a:r>
              <a:rPr lang="en-US" altLang="ko-KR" sz="3200" dirty="0">
                <a:solidFill>
                  <a:schemeClr val="bg1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Event Reconstruction</a:t>
            </a:r>
            <a:endParaRPr lang="ko-KR" altLang="en-US" sz="3200" dirty="0">
              <a:solidFill>
                <a:schemeClr val="bg1">
                  <a:lumMod val="50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EAE3B4-3A93-5D11-C4B2-02E1DED63DB2}"/>
              </a:ext>
            </a:extLst>
          </p:cNvPr>
          <p:cNvSpPr txBox="1"/>
          <p:nvPr/>
        </p:nvSpPr>
        <p:spPr>
          <a:xfrm>
            <a:off x="6486632" y="4493870"/>
            <a:ext cx="2300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FIP(Feebly Interacting Particle)</a:t>
            </a:r>
          </a:p>
        </p:txBody>
      </p:sp>
    </p:spTree>
    <p:extLst>
      <p:ext uri="{BB962C8B-B14F-4D97-AF65-F5344CB8AC3E}">
        <p14:creationId xmlns:p14="http://schemas.microsoft.com/office/powerpoint/2010/main" val="6872856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스크린샷, 라인, 시계, 평행이(가) 표시된 사진&#10;&#10;자동 생성된 설명">
            <a:extLst>
              <a:ext uri="{FF2B5EF4-FFF2-40B4-BE49-F238E27FC236}">
                <a16:creationId xmlns:a16="http://schemas.microsoft.com/office/drawing/2014/main" id="{D7B66450-A8A8-E26D-F4D2-177B7F88E9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54" y="2118368"/>
            <a:ext cx="5424083" cy="4080169"/>
          </a:xfrm>
          <a:prstGeom prst="rect">
            <a:avLst/>
          </a:prstGeom>
        </p:spPr>
      </p:pic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1238887" y="-7404"/>
            <a:ext cx="135994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sz="2400">
              <a:solidFill>
                <a:srgbClr val="7030A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7C44246-F935-402C-8CDE-B51692D1AEA8}"/>
              </a:ext>
            </a:extLst>
          </p:cNvPr>
          <p:cNvSpPr txBox="1"/>
          <p:nvPr/>
        </p:nvSpPr>
        <p:spPr>
          <a:xfrm>
            <a:off x="1331640" y="115772"/>
            <a:ext cx="7632848" cy="46166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solidFill>
                  <a:schemeClr val="bg1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SND</a:t>
            </a:r>
            <a:r>
              <a:rPr lang="ko-KR" altLang="en-US" sz="2400" dirty="0">
                <a:solidFill>
                  <a:schemeClr val="bg1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검출기에서 </a:t>
            </a:r>
            <a:r>
              <a:rPr lang="en-US" altLang="ko-KR" sz="2400" dirty="0">
                <a:solidFill>
                  <a:schemeClr val="bg1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ECC</a:t>
            </a:r>
            <a:r>
              <a:rPr lang="ko-KR" altLang="en-US" sz="2400" dirty="0">
                <a:solidFill>
                  <a:schemeClr val="bg1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에 새겨지는 이벤트 트랙들 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7BD2ADF-6C83-4C23-832B-91F3B6CF23B8}"/>
              </a:ext>
            </a:extLst>
          </p:cNvPr>
          <p:cNvSpPr txBox="1"/>
          <p:nvPr/>
        </p:nvSpPr>
        <p:spPr>
          <a:xfrm>
            <a:off x="107504" y="116632"/>
            <a:ext cx="1152128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2-03</a:t>
            </a:r>
            <a:endParaRPr lang="ko-KR" altLang="en-US" sz="2400" dirty="0"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14" name="직사각형 113">
            <a:extLst>
              <a:ext uri="{FF2B5EF4-FFF2-40B4-BE49-F238E27FC236}">
                <a16:creationId xmlns:a16="http://schemas.microsoft.com/office/drawing/2014/main" id="{C00A8BB6-EAD8-45FE-9CC4-2ECAC33433C1}"/>
              </a:ext>
            </a:extLst>
          </p:cNvPr>
          <p:cNvSpPr/>
          <p:nvPr/>
        </p:nvSpPr>
        <p:spPr>
          <a:xfrm>
            <a:off x="7953868" y="2302361"/>
            <a:ext cx="474197" cy="3076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16" name="직사각형 115">
            <a:extLst>
              <a:ext uri="{FF2B5EF4-FFF2-40B4-BE49-F238E27FC236}">
                <a16:creationId xmlns:a16="http://schemas.microsoft.com/office/drawing/2014/main" id="{8F016F56-8F16-4BBA-BA33-8CC60E87BEE8}"/>
              </a:ext>
            </a:extLst>
          </p:cNvPr>
          <p:cNvSpPr/>
          <p:nvPr/>
        </p:nvSpPr>
        <p:spPr>
          <a:xfrm>
            <a:off x="260454" y="2247826"/>
            <a:ext cx="474197" cy="3076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17" name="직사각형 116">
            <a:extLst>
              <a:ext uri="{FF2B5EF4-FFF2-40B4-BE49-F238E27FC236}">
                <a16:creationId xmlns:a16="http://schemas.microsoft.com/office/drawing/2014/main" id="{AD298748-5D47-4FA9-8D5D-3CE46B8C30A9}"/>
              </a:ext>
            </a:extLst>
          </p:cNvPr>
          <p:cNvSpPr/>
          <p:nvPr/>
        </p:nvSpPr>
        <p:spPr>
          <a:xfrm>
            <a:off x="683568" y="2305432"/>
            <a:ext cx="474197" cy="3076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cxnSp>
        <p:nvCxnSpPr>
          <p:cNvPr id="110" name="직선 연결선 109">
            <a:extLst>
              <a:ext uri="{FF2B5EF4-FFF2-40B4-BE49-F238E27FC236}">
                <a16:creationId xmlns:a16="http://schemas.microsoft.com/office/drawing/2014/main" id="{33883BF4-2152-4BFD-9947-657F8597F825}"/>
              </a:ext>
            </a:extLst>
          </p:cNvPr>
          <p:cNvCxnSpPr>
            <a:cxnSpLocks/>
          </p:cNvCxnSpPr>
          <p:nvPr/>
        </p:nvCxnSpPr>
        <p:spPr>
          <a:xfrm>
            <a:off x="3059832" y="2275741"/>
            <a:ext cx="0" cy="3097475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직선 연결선 110">
            <a:extLst>
              <a:ext uri="{FF2B5EF4-FFF2-40B4-BE49-F238E27FC236}">
                <a16:creationId xmlns:a16="http://schemas.microsoft.com/office/drawing/2014/main" id="{191A8A67-0979-48EE-A47C-C2C29C846885}"/>
              </a:ext>
            </a:extLst>
          </p:cNvPr>
          <p:cNvCxnSpPr>
            <a:cxnSpLocks/>
          </p:cNvCxnSpPr>
          <p:nvPr/>
        </p:nvCxnSpPr>
        <p:spPr>
          <a:xfrm>
            <a:off x="3707904" y="2275741"/>
            <a:ext cx="0" cy="3097475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직선 연결선 111">
            <a:extLst>
              <a:ext uri="{FF2B5EF4-FFF2-40B4-BE49-F238E27FC236}">
                <a16:creationId xmlns:a16="http://schemas.microsoft.com/office/drawing/2014/main" id="{E0674AF1-69EC-485C-A866-B5A5CD112D14}"/>
              </a:ext>
            </a:extLst>
          </p:cNvPr>
          <p:cNvCxnSpPr>
            <a:cxnSpLocks/>
          </p:cNvCxnSpPr>
          <p:nvPr/>
        </p:nvCxnSpPr>
        <p:spPr>
          <a:xfrm>
            <a:off x="4355976" y="2277895"/>
            <a:ext cx="0" cy="3095321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직선 연결선 112">
            <a:extLst>
              <a:ext uri="{FF2B5EF4-FFF2-40B4-BE49-F238E27FC236}">
                <a16:creationId xmlns:a16="http://schemas.microsoft.com/office/drawing/2014/main" id="{11938CEA-3949-4891-BEA5-CDE007681AC0}"/>
              </a:ext>
            </a:extLst>
          </p:cNvPr>
          <p:cNvCxnSpPr>
            <a:cxnSpLocks/>
          </p:cNvCxnSpPr>
          <p:nvPr/>
        </p:nvCxnSpPr>
        <p:spPr>
          <a:xfrm>
            <a:off x="5004048" y="2277895"/>
            <a:ext cx="0" cy="3095321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직선 연결선 114">
            <a:extLst>
              <a:ext uri="{FF2B5EF4-FFF2-40B4-BE49-F238E27FC236}">
                <a16:creationId xmlns:a16="http://schemas.microsoft.com/office/drawing/2014/main" id="{5CEBB744-8938-4C61-96D8-DEA5425D822C}"/>
              </a:ext>
            </a:extLst>
          </p:cNvPr>
          <p:cNvCxnSpPr>
            <a:cxnSpLocks/>
          </p:cNvCxnSpPr>
          <p:nvPr/>
        </p:nvCxnSpPr>
        <p:spPr>
          <a:xfrm>
            <a:off x="5652120" y="2275741"/>
            <a:ext cx="0" cy="3097475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직선 연결선 118">
            <a:extLst>
              <a:ext uri="{FF2B5EF4-FFF2-40B4-BE49-F238E27FC236}">
                <a16:creationId xmlns:a16="http://schemas.microsoft.com/office/drawing/2014/main" id="{309CB84F-8386-494F-85B2-B93CE59346F8}"/>
              </a:ext>
            </a:extLst>
          </p:cNvPr>
          <p:cNvCxnSpPr>
            <a:cxnSpLocks/>
          </p:cNvCxnSpPr>
          <p:nvPr/>
        </p:nvCxnSpPr>
        <p:spPr>
          <a:xfrm>
            <a:off x="2987824" y="2420888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직선 연결선 119">
            <a:extLst>
              <a:ext uri="{FF2B5EF4-FFF2-40B4-BE49-F238E27FC236}">
                <a16:creationId xmlns:a16="http://schemas.microsoft.com/office/drawing/2014/main" id="{A0982A96-7AAD-49D5-A479-9635DD65F467}"/>
              </a:ext>
            </a:extLst>
          </p:cNvPr>
          <p:cNvCxnSpPr>
            <a:cxnSpLocks/>
          </p:cNvCxnSpPr>
          <p:nvPr/>
        </p:nvCxnSpPr>
        <p:spPr>
          <a:xfrm>
            <a:off x="2987824" y="2573288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직선 연결선 120">
            <a:extLst>
              <a:ext uri="{FF2B5EF4-FFF2-40B4-BE49-F238E27FC236}">
                <a16:creationId xmlns:a16="http://schemas.microsoft.com/office/drawing/2014/main" id="{5B141F26-662F-447C-A0E6-075042CFB76C}"/>
              </a:ext>
            </a:extLst>
          </p:cNvPr>
          <p:cNvCxnSpPr>
            <a:cxnSpLocks/>
          </p:cNvCxnSpPr>
          <p:nvPr/>
        </p:nvCxnSpPr>
        <p:spPr>
          <a:xfrm>
            <a:off x="2987824" y="2727427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직선 연결선 121">
            <a:extLst>
              <a:ext uri="{FF2B5EF4-FFF2-40B4-BE49-F238E27FC236}">
                <a16:creationId xmlns:a16="http://schemas.microsoft.com/office/drawing/2014/main" id="{A12E6E50-0EF6-4BF4-81BC-68CA1185EF53}"/>
              </a:ext>
            </a:extLst>
          </p:cNvPr>
          <p:cNvCxnSpPr>
            <a:cxnSpLocks/>
          </p:cNvCxnSpPr>
          <p:nvPr/>
        </p:nvCxnSpPr>
        <p:spPr>
          <a:xfrm>
            <a:off x="2991272" y="2878088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직선 연결선 122">
            <a:extLst>
              <a:ext uri="{FF2B5EF4-FFF2-40B4-BE49-F238E27FC236}">
                <a16:creationId xmlns:a16="http://schemas.microsoft.com/office/drawing/2014/main" id="{360C55C0-DF7D-4D5C-8618-1157F73F8AC1}"/>
              </a:ext>
            </a:extLst>
          </p:cNvPr>
          <p:cNvCxnSpPr>
            <a:cxnSpLocks/>
          </p:cNvCxnSpPr>
          <p:nvPr/>
        </p:nvCxnSpPr>
        <p:spPr>
          <a:xfrm>
            <a:off x="2991272" y="3030488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직선 연결선 123">
            <a:extLst>
              <a:ext uri="{FF2B5EF4-FFF2-40B4-BE49-F238E27FC236}">
                <a16:creationId xmlns:a16="http://schemas.microsoft.com/office/drawing/2014/main" id="{921F6BF3-6F84-473A-B8C1-3EE5943DD4BC}"/>
              </a:ext>
            </a:extLst>
          </p:cNvPr>
          <p:cNvCxnSpPr>
            <a:cxnSpLocks/>
          </p:cNvCxnSpPr>
          <p:nvPr/>
        </p:nvCxnSpPr>
        <p:spPr>
          <a:xfrm>
            <a:off x="2987824" y="3182888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직선 연결선 124">
            <a:extLst>
              <a:ext uri="{FF2B5EF4-FFF2-40B4-BE49-F238E27FC236}">
                <a16:creationId xmlns:a16="http://schemas.microsoft.com/office/drawing/2014/main" id="{33AE1EA9-627B-4E11-A857-612C812605B7}"/>
              </a:ext>
            </a:extLst>
          </p:cNvPr>
          <p:cNvCxnSpPr>
            <a:cxnSpLocks/>
          </p:cNvCxnSpPr>
          <p:nvPr/>
        </p:nvCxnSpPr>
        <p:spPr>
          <a:xfrm>
            <a:off x="2991272" y="3335288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직선 연결선 125">
            <a:extLst>
              <a:ext uri="{FF2B5EF4-FFF2-40B4-BE49-F238E27FC236}">
                <a16:creationId xmlns:a16="http://schemas.microsoft.com/office/drawing/2014/main" id="{533D9F1C-E5A8-4C70-951C-579ECABCC068}"/>
              </a:ext>
            </a:extLst>
          </p:cNvPr>
          <p:cNvCxnSpPr>
            <a:cxnSpLocks/>
          </p:cNvCxnSpPr>
          <p:nvPr/>
        </p:nvCxnSpPr>
        <p:spPr>
          <a:xfrm>
            <a:off x="2987824" y="3487688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직선 연결선 126">
            <a:extLst>
              <a:ext uri="{FF2B5EF4-FFF2-40B4-BE49-F238E27FC236}">
                <a16:creationId xmlns:a16="http://schemas.microsoft.com/office/drawing/2014/main" id="{0F395D68-7CB0-4A3C-8B2E-6CE45EFDD6D2}"/>
              </a:ext>
            </a:extLst>
          </p:cNvPr>
          <p:cNvCxnSpPr>
            <a:cxnSpLocks/>
          </p:cNvCxnSpPr>
          <p:nvPr/>
        </p:nvCxnSpPr>
        <p:spPr>
          <a:xfrm>
            <a:off x="2991272" y="3640088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직선 연결선 127">
            <a:extLst>
              <a:ext uri="{FF2B5EF4-FFF2-40B4-BE49-F238E27FC236}">
                <a16:creationId xmlns:a16="http://schemas.microsoft.com/office/drawing/2014/main" id="{EA11D929-E308-4612-BC46-ECBFCFCD3D24}"/>
              </a:ext>
            </a:extLst>
          </p:cNvPr>
          <p:cNvCxnSpPr>
            <a:cxnSpLocks/>
          </p:cNvCxnSpPr>
          <p:nvPr/>
        </p:nvCxnSpPr>
        <p:spPr>
          <a:xfrm>
            <a:off x="2991272" y="3802248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직선 연결선 128">
            <a:extLst>
              <a:ext uri="{FF2B5EF4-FFF2-40B4-BE49-F238E27FC236}">
                <a16:creationId xmlns:a16="http://schemas.microsoft.com/office/drawing/2014/main" id="{74047E0F-778E-4DCF-A015-35907349FBD2}"/>
              </a:ext>
            </a:extLst>
          </p:cNvPr>
          <p:cNvCxnSpPr>
            <a:cxnSpLocks/>
          </p:cNvCxnSpPr>
          <p:nvPr/>
        </p:nvCxnSpPr>
        <p:spPr>
          <a:xfrm>
            <a:off x="2987824" y="3944888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직선 연결선 129">
            <a:extLst>
              <a:ext uri="{FF2B5EF4-FFF2-40B4-BE49-F238E27FC236}">
                <a16:creationId xmlns:a16="http://schemas.microsoft.com/office/drawing/2014/main" id="{0D3080CF-CB55-4035-AEE3-6EFC03A13FE5}"/>
              </a:ext>
            </a:extLst>
          </p:cNvPr>
          <p:cNvCxnSpPr>
            <a:cxnSpLocks/>
          </p:cNvCxnSpPr>
          <p:nvPr/>
        </p:nvCxnSpPr>
        <p:spPr>
          <a:xfrm>
            <a:off x="2987824" y="4103839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직선 연결선 130">
            <a:extLst>
              <a:ext uri="{FF2B5EF4-FFF2-40B4-BE49-F238E27FC236}">
                <a16:creationId xmlns:a16="http://schemas.microsoft.com/office/drawing/2014/main" id="{42A13250-A208-4DFE-9778-C2F11332E98A}"/>
              </a:ext>
            </a:extLst>
          </p:cNvPr>
          <p:cNvCxnSpPr>
            <a:cxnSpLocks/>
          </p:cNvCxnSpPr>
          <p:nvPr/>
        </p:nvCxnSpPr>
        <p:spPr>
          <a:xfrm>
            <a:off x="2987824" y="4225759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직선 연결선 131">
            <a:extLst>
              <a:ext uri="{FF2B5EF4-FFF2-40B4-BE49-F238E27FC236}">
                <a16:creationId xmlns:a16="http://schemas.microsoft.com/office/drawing/2014/main" id="{0AA308A3-452A-4515-AD15-17479307EDBB}"/>
              </a:ext>
            </a:extLst>
          </p:cNvPr>
          <p:cNvCxnSpPr>
            <a:cxnSpLocks/>
          </p:cNvCxnSpPr>
          <p:nvPr/>
        </p:nvCxnSpPr>
        <p:spPr>
          <a:xfrm>
            <a:off x="2991272" y="4402088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직선 연결선 132">
            <a:extLst>
              <a:ext uri="{FF2B5EF4-FFF2-40B4-BE49-F238E27FC236}">
                <a16:creationId xmlns:a16="http://schemas.microsoft.com/office/drawing/2014/main" id="{EADCBC09-6D6E-4338-AEF3-FD724D48B810}"/>
              </a:ext>
            </a:extLst>
          </p:cNvPr>
          <p:cNvCxnSpPr>
            <a:cxnSpLocks/>
          </p:cNvCxnSpPr>
          <p:nvPr/>
        </p:nvCxnSpPr>
        <p:spPr>
          <a:xfrm>
            <a:off x="2987824" y="4554488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직선 연결선 133">
            <a:extLst>
              <a:ext uri="{FF2B5EF4-FFF2-40B4-BE49-F238E27FC236}">
                <a16:creationId xmlns:a16="http://schemas.microsoft.com/office/drawing/2014/main" id="{17DFB772-10E6-4240-90B4-2B491D71B540}"/>
              </a:ext>
            </a:extLst>
          </p:cNvPr>
          <p:cNvCxnSpPr>
            <a:cxnSpLocks/>
          </p:cNvCxnSpPr>
          <p:nvPr/>
        </p:nvCxnSpPr>
        <p:spPr>
          <a:xfrm>
            <a:off x="2991272" y="4706888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직선 연결선 134">
            <a:extLst>
              <a:ext uri="{FF2B5EF4-FFF2-40B4-BE49-F238E27FC236}">
                <a16:creationId xmlns:a16="http://schemas.microsoft.com/office/drawing/2014/main" id="{F0186678-FDCB-4A16-B213-1697C2CD7F92}"/>
              </a:ext>
            </a:extLst>
          </p:cNvPr>
          <p:cNvCxnSpPr>
            <a:cxnSpLocks/>
          </p:cNvCxnSpPr>
          <p:nvPr/>
        </p:nvCxnSpPr>
        <p:spPr>
          <a:xfrm>
            <a:off x="2991272" y="4859288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직선 연결선 135">
            <a:extLst>
              <a:ext uri="{FF2B5EF4-FFF2-40B4-BE49-F238E27FC236}">
                <a16:creationId xmlns:a16="http://schemas.microsoft.com/office/drawing/2014/main" id="{0FC138F1-F0F4-4F28-8F25-B8F99D198A4B}"/>
              </a:ext>
            </a:extLst>
          </p:cNvPr>
          <p:cNvCxnSpPr>
            <a:cxnSpLocks/>
          </p:cNvCxnSpPr>
          <p:nvPr/>
        </p:nvCxnSpPr>
        <p:spPr>
          <a:xfrm>
            <a:off x="2991272" y="5011688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직선 연결선 136">
            <a:extLst>
              <a:ext uri="{FF2B5EF4-FFF2-40B4-BE49-F238E27FC236}">
                <a16:creationId xmlns:a16="http://schemas.microsoft.com/office/drawing/2014/main" id="{CDCA5E43-5226-470F-B1AB-771317A36F0C}"/>
              </a:ext>
            </a:extLst>
          </p:cNvPr>
          <p:cNvCxnSpPr>
            <a:cxnSpLocks/>
          </p:cNvCxnSpPr>
          <p:nvPr/>
        </p:nvCxnSpPr>
        <p:spPr>
          <a:xfrm>
            <a:off x="2991272" y="5157192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직선 연결선 137">
            <a:extLst>
              <a:ext uri="{FF2B5EF4-FFF2-40B4-BE49-F238E27FC236}">
                <a16:creationId xmlns:a16="http://schemas.microsoft.com/office/drawing/2014/main" id="{C1A8C97D-CA91-43B8-A1F2-00DE5B20E581}"/>
              </a:ext>
            </a:extLst>
          </p:cNvPr>
          <p:cNvCxnSpPr>
            <a:cxnSpLocks/>
          </p:cNvCxnSpPr>
          <p:nvPr/>
        </p:nvCxnSpPr>
        <p:spPr>
          <a:xfrm>
            <a:off x="2991272" y="2501280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직선 연결선 138">
            <a:extLst>
              <a:ext uri="{FF2B5EF4-FFF2-40B4-BE49-F238E27FC236}">
                <a16:creationId xmlns:a16="http://schemas.microsoft.com/office/drawing/2014/main" id="{BB6FF929-A76A-4102-9470-0F9535E81EAB}"/>
              </a:ext>
            </a:extLst>
          </p:cNvPr>
          <p:cNvCxnSpPr>
            <a:cxnSpLocks/>
          </p:cNvCxnSpPr>
          <p:nvPr/>
        </p:nvCxnSpPr>
        <p:spPr>
          <a:xfrm>
            <a:off x="2991272" y="2655419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직선 연결선 139">
            <a:extLst>
              <a:ext uri="{FF2B5EF4-FFF2-40B4-BE49-F238E27FC236}">
                <a16:creationId xmlns:a16="http://schemas.microsoft.com/office/drawing/2014/main" id="{6BA21EE3-5A30-40A0-A324-CEDF572741CA}"/>
              </a:ext>
            </a:extLst>
          </p:cNvPr>
          <p:cNvCxnSpPr>
            <a:cxnSpLocks/>
          </p:cNvCxnSpPr>
          <p:nvPr/>
        </p:nvCxnSpPr>
        <p:spPr>
          <a:xfrm>
            <a:off x="2994720" y="2806080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직선 연결선 140">
            <a:extLst>
              <a:ext uri="{FF2B5EF4-FFF2-40B4-BE49-F238E27FC236}">
                <a16:creationId xmlns:a16="http://schemas.microsoft.com/office/drawing/2014/main" id="{8B1B7FF9-D2F5-4EBA-8209-BF4437D569EA}"/>
              </a:ext>
            </a:extLst>
          </p:cNvPr>
          <p:cNvCxnSpPr>
            <a:cxnSpLocks/>
          </p:cNvCxnSpPr>
          <p:nvPr/>
        </p:nvCxnSpPr>
        <p:spPr>
          <a:xfrm>
            <a:off x="2994720" y="2958480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직선 연결선 141">
            <a:extLst>
              <a:ext uri="{FF2B5EF4-FFF2-40B4-BE49-F238E27FC236}">
                <a16:creationId xmlns:a16="http://schemas.microsoft.com/office/drawing/2014/main" id="{124DCE90-E388-44CD-8D76-FFAF4889F672}"/>
              </a:ext>
            </a:extLst>
          </p:cNvPr>
          <p:cNvCxnSpPr>
            <a:cxnSpLocks/>
          </p:cNvCxnSpPr>
          <p:nvPr/>
        </p:nvCxnSpPr>
        <p:spPr>
          <a:xfrm>
            <a:off x="2991272" y="3110880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직선 연결선 142">
            <a:extLst>
              <a:ext uri="{FF2B5EF4-FFF2-40B4-BE49-F238E27FC236}">
                <a16:creationId xmlns:a16="http://schemas.microsoft.com/office/drawing/2014/main" id="{D70794D1-05AE-48F2-A289-15D642A8A8F2}"/>
              </a:ext>
            </a:extLst>
          </p:cNvPr>
          <p:cNvCxnSpPr>
            <a:cxnSpLocks/>
          </p:cNvCxnSpPr>
          <p:nvPr/>
        </p:nvCxnSpPr>
        <p:spPr>
          <a:xfrm>
            <a:off x="2994720" y="3263280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직선 연결선 143">
            <a:extLst>
              <a:ext uri="{FF2B5EF4-FFF2-40B4-BE49-F238E27FC236}">
                <a16:creationId xmlns:a16="http://schemas.microsoft.com/office/drawing/2014/main" id="{2BD9BEE9-3960-43DC-94A4-EC3A9E3E74A9}"/>
              </a:ext>
            </a:extLst>
          </p:cNvPr>
          <p:cNvCxnSpPr>
            <a:cxnSpLocks/>
          </p:cNvCxnSpPr>
          <p:nvPr/>
        </p:nvCxnSpPr>
        <p:spPr>
          <a:xfrm>
            <a:off x="2991272" y="3415680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직선 연결선 144">
            <a:extLst>
              <a:ext uri="{FF2B5EF4-FFF2-40B4-BE49-F238E27FC236}">
                <a16:creationId xmlns:a16="http://schemas.microsoft.com/office/drawing/2014/main" id="{8BC92DA5-4DD2-4B1E-8C33-BCF17AB7180A}"/>
              </a:ext>
            </a:extLst>
          </p:cNvPr>
          <p:cNvCxnSpPr>
            <a:cxnSpLocks/>
          </p:cNvCxnSpPr>
          <p:nvPr/>
        </p:nvCxnSpPr>
        <p:spPr>
          <a:xfrm>
            <a:off x="2994720" y="3568080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직선 연결선 145">
            <a:extLst>
              <a:ext uri="{FF2B5EF4-FFF2-40B4-BE49-F238E27FC236}">
                <a16:creationId xmlns:a16="http://schemas.microsoft.com/office/drawing/2014/main" id="{85CC409A-4467-4DF3-886B-DF0FF5BD9560}"/>
              </a:ext>
            </a:extLst>
          </p:cNvPr>
          <p:cNvCxnSpPr>
            <a:cxnSpLocks/>
          </p:cNvCxnSpPr>
          <p:nvPr/>
        </p:nvCxnSpPr>
        <p:spPr>
          <a:xfrm>
            <a:off x="2994720" y="3730240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직선 연결선 146">
            <a:extLst>
              <a:ext uri="{FF2B5EF4-FFF2-40B4-BE49-F238E27FC236}">
                <a16:creationId xmlns:a16="http://schemas.microsoft.com/office/drawing/2014/main" id="{8761FFA4-7020-4ED2-B367-2C14C77DD367}"/>
              </a:ext>
            </a:extLst>
          </p:cNvPr>
          <p:cNvCxnSpPr>
            <a:cxnSpLocks/>
          </p:cNvCxnSpPr>
          <p:nvPr/>
        </p:nvCxnSpPr>
        <p:spPr>
          <a:xfrm>
            <a:off x="2991272" y="3872880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직선 연결선 147">
            <a:extLst>
              <a:ext uri="{FF2B5EF4-FFF2-40B4-BE49-F238E27FC236}">
                <a16:creationId xmlns:a16="http://schemas.microsoft.com/office/drawing/2014/main" id="{B0D2A134-15BC-4AEA-A84C-B709092B7204}"/>
              </a:ext>
            </a:extLst>
          </p:cNvPr>
          <p:cNvCxnSpPr>
            <a:cxnSpLocks/>
          </p:cNvCxnSpPr>
          <p:nvPr/>
        </p:nvCxnSpPr>
        <p:spPr>
          <a:xfrm>
            <a:off x="2991272" y="4031831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직선 연결선 148">
            <a:extLst>
              <a:ext uri="{FF2B5EF4-FFF2-40B4-BE49-F238E27FC236}">
                <a16:creationId xmlns:a16="http://schemas.microsoft.com/office/drawing/2014/main" id="{C1C3D8F7-6B18-4915-9BA1-8128CE3EA20D}"/>
              </a:ext>
            </a:extLst>
          </p:cNvPr>
          <p:cNvCxnSpPr>
            <a:cxnSpLocks/>
          </p:cNvCxnSpPr>
          <p:nvPr/>
        </p:nvCxnSpPr>
        <p:spPr>
          <a:xfrm>
            <a:off x="2991272" y="4153751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직선 연결선 149">
            <a:extLst>
              <a:ext uri="{FF2B5EF4-FFF2-40B4-BE49-F238E27FC236}">
                <a16:creationId xmlns:a16="http://schemas.microsoft.com/office/drawing/2014/main" id="{0A4F2BE9-EC72-4C74-AF6D-06C33C77DB41}"/>
              </a:ext>
            </a:extLst>
          </p:cNvPr>
          <p:cNvCxnSpPr>
            <a:cxnSpLocks/>
          </p:cNvCxnSpPr>
          <p:nvPr/>
        </p:nvCxnSpPr>
        <p:spPr>
          <a:xfrm>
            <a:off x="2994720" y="4330080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직선 연결선 150">
            <a:extLst>
              <a:ext uri="{FF2B5EF4-FFF2-40B4-BE49-F238E27FC236}">
                <a16:creationId xmlns:a16="http://schemas.microsoft.com/office/drawing/2014/main" id="{E457A133-9085-4A8E-8034-91EAE937C269}"/>
              </a:ext>
            </a:extLst>
          </p:cNvPr>
          <p:cNvCxnSpPr>
            <a:cxnSpLocks/>
          </p:cNvCxnSpPr>
          <p:nvPr/>
        </p:nvCxnSpPr>
        <p:spPr>
          <a:xfrm>
            <a:off x="2991272" y="4482480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직선 연결선 151">
            <a:extLst>
              <a:ext uri="{FF2B5EF4-FFF2-40B4-BE49-F238E27FC236}">
                <a16:creationId xmlns:a16="http://schemas.microsoft.com/office/drawing/2014/main" id="{0D1FB577-3A1B-4D87-A4A5-6A3FCA3A81D6}"/>
              </a:ext>
            </a:extLst>
          </p:cNvPr>
          <p:cNvCxnSpPr>
            <a:cxnSpLocks/>
          </p:cNvCxnSpPr>
          <p:nvPr/>
        </p:nvCxnSpPr>
        <p:spPr>
          <a:xfrm>
            <a:off x="2994720" y="4634880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직선 연결선 152">
            <a:extLst>
              <a:ext uri="{FF2B5EF4-FFF2-40B4-BE49-F238E27FC236}">
                <a16:creationId xmlns:a16="http://schemas.microsoft.com/office/drawing/2014/main" id="{D666C892-9AB9-4C0C-BBBC-3772D2C6066D}"/>
              </a:ext>
            </a:extLst>
          </p:cNvPr>
          <p:cNvCxnSpPr>
            <a:cxnSpLocks/>
          </p:cNvCxnSpPr>
          <p:nvPr/>
        </p:nvCxnSpPr>
        <p:spPr>
          <a:xfrm>
            <a:off x="2994720" y="4787280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직선 연결선 153">
            <a:extLst>
              <a:ext uri="{FF2B5EF4-FFF2-40B4-BE49-F238E27FC236}">
                <a16:creationId xmlns:a16="http://schemas.microsoft.com/office/drawing/2014/main" id="{5454B3D3-FC98-4D69-915B-6E251D8B89A3}"/>
              </a:ext>
            </a:extLst>
          </p:cNvPr>
          <p:cNvCxnSpPr>
            <a:cxnSpLocks/>
          </p:cNvCxnSpPr>
          <p:nvPr/>
        </p:nvCxnSpPr>
        <p:spPr>
          <a:xfrm>
            <a:off x="2994720" y="4939680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직선 연결선 154">
            <a:extLst>
              <a:ext uri="{FF2B5EF4-FFF2-40B4-BE49-F238E27FC236}">
                <a16:creationId xmlns:a16="http://schemas.microsoft.com/office/drawing/2014/main" id="{8AA38BB9-7FED-4B9B-925D-F5BE035B6D7C}"/>
              </a:ext>
            </a:extLst>
          </p:cNvPr>
          <p:cNvCxnSpPr>
            <a:cxnSpLocks/>
          </p:cNvCxnSpPr>
          <p:nvPr/>
        </p:nvCxnSpPr>
        <p:spPr>
          <a:xfrm>
            <a:off x="2994720" y="5085184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791EDA26-2E2C-4594-9297-0052F60B3D71}"/>
              </a:ext>
            </a:extLst>
          </p:cNvPr>
          <p:cNvCxnSpPr/>
          <p:nvPr/>
        </p:nvCxnSpPr>
        <p:spPr>
          <a:xfrm flipV="1">
            <a:off x="3646358" y="3856023"/>
            <a:ext cx="144016" cy="8384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직선 연결선 163">
            <a:extLst>
              <a:ext uri="{FF2B5EF4-FFF2-40B4-BE49-F238E27FC236}">
                <a16:creationId xmlns:a16="http://schemas.microsoft.com/office/drawing/2014/main" id="{42018BF3-44FA-4623-9658-E9F6301394A1}"/>
              </a:ext>
            </a:extLst>
          </p:cNvPr>
          <p:cNvCxnSpPr>
            <a:cxnSpLocks/>
          </p:cNvCxnSpPr>
          <p:nvPr/>
        </p:nvCxnSpPr>
        <p:spPr>
          <a:xfrm flipV="1">
            <a:off x="4290864" y="3401044"/>
            <a:ext cx="144016" cy="95827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직선 연결선 164">
            <a:extLst>
              <a:ext uri="{FF2B5EF4-FFF2-40B4-BE49-F238E27FC236}">
                <a16:creationId xmlns:a16="http://schemas.microsoft.com/office/drawing/2014/main" id="{814ED027-70F4-4E2E-8B9F-A1EE7B8893D1}"/>
              </a:ext>
            </a:extLst>
          </p:cNvPr>
          <p:cNvCxnSpPr>
            <a:cxnSpLocks/>
          </p:cNvCxnSpPr>
          <p:nvPr/>
        </p:nvCxnSpPr>
        <p:spPr>
          <a:xfrm flipV="1">
            <a:off x="3628890" y="4013657"/>
            <a:ext cx="163996" cy="2714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직선 연결선 165">
            <a:extLst>
              <a:ext uri="{FF2B5EF4-FFF2-40B4-BE49-F238E27FC236}">
                <a16:creationId xmlns:a16="http://schemas.microsoft.com/office/drawing/2014/main" id="{4A163437-BDB0-4D8C-8429-4A02D5108344}"/>
              </a:ext>
            </a:extLst>
          </p:cNvPr>
          <p:cNvCxnSpPr>
            <a:cxnSpLocks/>
          </p:cNvCxnSpPr>
          <p:nvPr/>
        </p:nvCxnSpPr>
        <p:spPr>
          <a:xfrm>
            <a:off x="3635375" y="4153751"/>
            <a:ext cx="134194" cy="1235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직선 연결선 166">
            <a:extLst>
              <a:ext uri="{FF2B5EF4-FFF2-40B4-BE49-F238E27FC236}">
                <a16:creationId xmlns:a16="http://schemas.microsoft.com/office/drawing/2014/main" id="{8175ED3B-4927-42E9-B73F-531C0C3B8DF4}"/>
              </a:ext>
            </a:extLst>
          </p:cNvPr>
          <p:cNvCxnSpPr>
            <a:cxnSpLocks/>
          </p:cNvCxnSpPr>
          <p:nvPr/>
        </p:nvCxnSpPr>
        <p:spPr>
          <a:xfrm flipV="1">
            <a:off x="4277490" y="3897171"/>
            <a:ext cx="144016" cy="3713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직선 연결선 167">
            <a:extLst>
              <a:ext uri="{FF2B5EF4-FFF2-40B4-BE49-F238E27FC236}">
                <a16:creationId xmlns:a16="http://schemas.microsoft.com/office/drawing/2014/main" id="{2C96FDD3-A75A-47F2-BC28-02233BCE2122}"/>
              </a:ext>
            </a:extLst>
          </p:cNvPr>
          <p:cNvCxnSpPr>
            <a:cxnSpLocks/>
          </p:cNvCxnSpPr>
          <p:nvPr/>
        </p:nvCxnSpPr>
        <p:spPr>
          <a:xfrm flipV="1">
            <a:off x="4277490" y="4011494"/>
            <a:ext cx="157390" cy="1804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직선 연결선 168">
            <a:extLst>
              <a:ext uri="{FF2B5EF4-FFF2-40B4-BE49-F238E27FC236}">
                <a16:creationId xmlns:a16="http://schemas.microsoft.com/office/drawing/2014/main" id="{9A21A612-1F07-4649-B61C-C713F669A181}"/>
              </a:ext>
            </a:extLst>
          </p:cNvPr>
          <p:cNvCxnSpPr>
            <a:cxnSpLocks/>
          </p:cNvCxnSpPr>
          <p:nvPr/>
        </p:nvCxnSpPr>
        <p:spPr>
          <a:xfrm>
            <a:off x="4277490" y="4132749"/>
            <a:ext cx="172427" cy="4413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직선 연결선 169">
            <a:extLst>
              <a:ext uri="{FF2B5EF4-FFF2-40B4-BE49-F238E27FC236}">
                <a16:creationId xmlns:a16="http://schemas.microsoft.com/office/drawing/2014/main" id="{1959A5CD-69AE-4007-8568-982469A13B3D}"/>
              </a:ext>
            </a:extLst>
          </p:cNvPr>
          <p:cNvCxnSpPr>
            <a:cxnSpLocks/>
          </p:cNvCxnSpPr>
          <p:nvPr/>
        </p:nvCxnSpPr>
        <p:spPr>
          <a:xfrm>
            <a:off x="4277490" y="4261325"/>
            <a:ext cx="157390" cy="2817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직선 연결선 170">
            <a:extLst>
              <a:ext uri="{FF2B5EF4-FFF2-40B4-BE49-F238E27FC236}">
                <a16:creationId xmlns:a16="http://schemas.microsoft.com/office/drawing/2014/main" id="{54B1920B-3F6F-4015-96BA-B12D00A67BE0}"/>
              </a:ext>
            </a:extLst>
          </p:cNvPr>
          <p:cNvCxnSpPr>
            <a:cxnSpLocks/>
          </p:cNvCxnSpPr>
          <p:nvPr/>
        </p:nvCxnSpPr>
        <p:spPr>
          <a:xfrm flipV="1">
            <a:off x="4939566" y="3310616"/>
            <a:ext cx="133042" cy="1514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직선 연결선 171">
            <a:extLst>
              <a:ext uri="{FF2B5EF4-FFF2-40B4-BE49-F238E27FC236}">
                <a16:creationId xmlns:a16="http://schemas.microsoft.com/office/drawing/2014/main" id="{E48D5725-5CAB-46B4-9A7D-B1500E798E1B}"/>
              </a:ext>
            </a:extLst>
          </p:cNvPr>
          <p:cNvCxnSpPr>
            <a:cxnSpLocks/>
          </p:cNvCxnSpPr>
          <p:nvPr/>
        </p:nvCxnSpPr>
        <p:spPr>
          <a:xfrm flipV="1">
            <a:off x="4936733" y="3786994"/>
            <a:ext cx="133042" cy="1514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직선 연결선 172">
            <a:extLst>
              <a:ext uri="{FF2B5EF4-FFF2-40B4-BE49-F238E27FC236}">
                <a16:creationId xmlns:a16="http://schemas.microsoft.com/office/drawing/2014/main" id="{F4CFEB5E-7AEF-4F8B-B580-45BA91DC2FFE}"/>
              </a:ext>
            </a:extLst>
          </p:cNvPr>
          <p:cNvCxnSpPr>
            <a:cxnSpLocks/>
          </p:cNvCxnSpPr>
          <p:nvPr/>
        </p:nvCxnSpPr>
        <p:spPr>
          <a:xfrm flipV="1">
            <a:off x="4943420" y="3965042"/>
            <a:ext cx="119663" cy="1342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직선 연결선 173">
            <a:extLst>
              <a:ext uri="{FF2B5EF4-FFF2-40B4-BE49-F238E27FC236}">
                <a16:creationId xmlns:a16="http://schemas.microsoft.com/office/drawing/2014/main" id="{46AA9B88-E3F4-438D-AB13-5708C454DE01}"/>
              </a:ext>
            </a:extLst>
          </p:cNvPr>
          <p:cNvCxnSpPr>
            <a:cxnSpLocks/>
          </p:cNvCxnSpPr>
          <p:nvPr/>
        </p:nvCxnSpPr>
        <p:spPr>
          <a:xfrm>
            <a:off x="4921697" y="4181080"/>
            <a:ext cx="157150" cy="567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직선 연결선 174">
            <a:extLst>
              <a:ext uri="{FF2B5EF4-FFF2-40B4-BE49-F238E27FC236}">
                <a16:creationId xmlns:a16="http://schemas.microsoft.com/office/drawing/2014/main" id="{21A7B823-FCBC-41B6-90F7-B809D1D5713F}"/>
              </a:ext>
            </a:extLst>
          </p:cNvPr>
          <p:cNvCxnSpPr>
            <a:cxnSpLocks/>
          </p:cNvCxnSpPr>
          <p:nvPr/>
        </p:nvCxnSpPr>
        <p:spPr>
          <a:xfrm>
            <a:off x="4921697" y="4389895"/>
            <a:ext cx="164290" cy="2350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직선 연결선 175">
            <a:extLst>
              <a:ext uri="{FF2B5EF4-FFF2-40B4-BE49-F238E27FC236}">
                <a16:creationId xmlns:a16="http://schemas.microsoft.com/office/drawing/2014/main" id="{378D9125-3186-4D93-8957-137F036C5DCF}"/>
              </a:ext>
            </a:extLst>
          </p:cNvPr>
          <p:cNvCxnSpPr>
            <a:cxnSpLocks/>
          </p:cNvCxnSpPr>
          <p:nvPr/>
        </p:nvCxnSpPr>
        <p:spPr>
          <a:xfrm flipV="1">
            <a:off x="5586988" y="3260802"/>
            <a:ext cx="133042" cy="1514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직선 연결선 176">
            <a:extLst>
              <a:ext uri="{FF2B5EF4-FFF2-40B4-BE49-F238E27FC236}">
                <a16:creationId xmlns:a16="http://schemas.microsoft.com/office/drawing/2014/main" id="{B783DEF3-5D5A-4C0F-9E26-7192F2EC3470}"/>
              </a:ext>
            </a:extLst>
          </p:cNvPr>
          <p:cNvCxnSpPr>
            <a:cxnSpLocks/>
          </p:cNvCxnSpPr>
          <p:nvPr/>
        </p:nvCxnSpPr>
        <p:spPr>
          <a:xfrm flipV="1">
            <a:off x="5587118" y="3671393"/>
            <a:ext cx="132912" cy="2504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직선 연결선 177">
            <a:extLst>
              <a:ext uri="{FF2B5EF4-FFF2-40B4-BE49-F238E27FC236}">
                <a16:creationId xmlns:a16="http://schemas.microsoft.com/office/drawing/2014/main" id="{20D05202-513F-47E5-9A7A-FA7B4E15E84E}"/>
              </a:ext>
            </a:extLst>
          </p:cNvPr>
          <p:cNvCxnSpPr>
            <a:cxnSpLocks/>
          </p:cNvCxnSpPr>
          <p:nvPr/>
        </p:nvCxnSpPr>
        <p:spPr>
          <a:xfrm flipV="1">
            <a:off x="5584608" y="3919606"/>
            <a:ext cx="133042" cy="1514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직선 연결선 178">
            <a:extLst>
              <a:ext uri="{FF2B5EF4-FFF2-40B4-BE49-F238E27FC236}">
                <a16:creationId xmlns:a16="http://schemas.microsoft.com/office/drawing/2014/main" id="{97F8FB07-8B52-4580-A6C7-8D9B6EA4C340}"/>
              </a:ext>
            </a:extLst>
          </p:cNvPr>
          <p:cNvCxnSpPr>
            <a:cxnSpLocks/>
          </p:cNvCxnSpPr>
          <p:nvPr/>
        </p:nvCxnSpPr>
        <p:spPr>
          <a:xfrm>
            <a:off x="5593814" y="4205423"/>
            <a:ext cx="133042" cy="3457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직선 연결선 179">
            <a:extLst>
              <a:ext uri="{FF2B5EF4-FFF2-40B4-BE49-F238E27FC236}">
                <a16:creationId xmlns:a16="http://schemas.microsoft.com/office/drawing/2014/main" id="{7F2B1F3E-760C-4FFB-8076-9AE21199F58B}"/>
              </a:ext>
            </a:extLst>
          </p:cNvPr>
          <p:cNvCxnSpPr>
            <a:cxnSpLocks/>
          </p:cNvCxnSpPr>
          <p:nvPr/>
        </p:nvCxnSpPr>
        <p:spPr>
          <a:xfrm flipV="1">
            <a:off x="5590366" y="4456691"/>
            <a:ext cx="133042" cy="186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직선 연결선 180">
            <a:extLst>
              <a:ext uri="{FF2B5EF4-FFF2-40B4-BE49-F238E27FC236}">
                <a16:creationId xmlns:a16="http://schemas.microsoft.com/office/drawing/2014/main" id="{2B8E1286-DD4B-4255-B250-E1BB9987A631}"/>
              </a:ext>
            </a:extLst>
          </p:cNvPr>
          <p:cNvCxnSpPr>
            <a:cxnSpLocks/>
          </p:cNvCxnSpPr>
          <p:nvPr/>
        </p:nvCxnSpPr>
        <p:spPr>
          <a:xfrm>
            <a:off x="5587118" y="4544693"/>
            <a:ext cx="136290" cy="1053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직선 연결선 181">
            <a:extLst>
              <a:ext uri="{FF2B5EF4-FFF2-40B4-BE49-F238E27FC236}">
                <a16:creationId xmlns:a16="http://schemas.microsoft.com/office/drawing/2014/main" id="{8D756B0E-197C-425C-9F55-D938FD8147FC}"/>
              </a:ext>
            </a:extLst>
          </p:cNvPr>
          <p:cNvCxnSpPr>
            <a:cxnSpLocks/>
          </p:cNvCxnSpPr>
          <p:nvPr/>
        </p:nvCxnSpPr>
        <p:spPr>
          <a:xfrm>
            <a:off x="4893930" y="4657963"/>
            <a:ext cx="172321" cy="3367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직선 연결선 182">
            <a:extLst>
              <a:ext uri="{FF2B5EF4-FFF2-40B4-BE49-F238E27FC236}">
                <a16:creationId xmlns:a16="http://schemas.microsoft.com/office/drawing/2014/main" id="{90CAEF40-888A-4C2A-A097-7C2B57524CA3}"/>
              </a:ext>
            </a:extLst>
          </p:cNvPr>
          <p:cNvCxnSpPr>
            <a:cxnSpLocks/>
          </p:cNvCxnSpPr>
          <p:nvPr/>
        </p:nvCxnSpPr>
        <p:spPr>
          <a:xfrm>
            <a:off x="4921697" y="4694597"/>
            <a:ext cx="150911" cy="5107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직선 연결선 186">
            <a:extLst>
              <a:ext uri="{FF2B5EF4-FFF2-40B4-BE49-F238E27FC236}">
                <a16:creationId xmlns:a16="http://schemas.microsoft.com/office/drawing/2014/main" id="{16D66D7A-8D77-44DC-AFBF-DD8362AD7D20}"/>
              </a:ext>
            </a:extLst>
          </p:cNvPr>
          <p:cNvCxnSpPr>
            <a:cxnSpLocks/>
          </p:cNvCxnSpPr>
          <p:nvPr/>
        </p:nvCxnSpPr>
        <p:spPr>
          <a:xfrm>
            <a:off x="5564182" y="4945793"/>
            <a:ext cx="166842" cy="659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직선 연결선 197">
            <a:extLst>
              <a:ext uri="{FF2B5EF4-FFF2-40B4-BE49-F238E27FC236}">
                <a16:creationId xmlns:a16="http://schemas.microsoft.com/office/drawing/2014/main" id="{1DC834A9-DE5B-46F8-ACEF-33487932FEEF}"/>
              </a:ext>
            </a:extLst>
          </p:cNvPr>
          <p:cNvCxnSpPr>
            <a:cxnSpLocks/>
          </p:cNvCxnSpPr>
          <p:nvPr/>
        </p:nvCxnSpPr>
        <p:spPr>
          <a:xfrm flipV="1">
            <a:off x="3632630" y="4075425"/>
            <a:ext cx="150731" cy="15136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A0CDB14D-DC0B-4A92-87C4-49887AAA950C}"/>
              </a:ext>
            </a:extLst>
          </p:cNvPr>
          <p:cNvSpPr txBox="1"/>
          <p:nvPr/>
        </p:nvSpPr>
        <p:spPr>
          <a:xfrm>
            <a:off x="575758" y="897987"/>
            <a:ext cx="8388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bg1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-</a:t>
            </a:r>
            <a:r>
              <a:rPr lang="ko-KR" altLang="en-US" sz="1600" dirty="0">
                <a:solidFill>
                  <a:schemeClr val="bg1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altLang="ko-KR" sz="1600" dirty="0">
                <a:solidFill>
                  <a:schemeClr val="bg1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T18 </a:t>
            </a:r>
            <a:r>
              <a:rPr lang="ko-KR" altLang="en-US" sz="1600" dirty="0">
                <a:solidFill>
                  <a:schemeClr val="bg1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터널내</a:t>
            </a:r>
            <a:r>
              <a:rPr lang="en-US" altLang="ko-KR" sz="1600" dirty="0">
                <a:solidFill>
                  <a:schemeClr val="bg1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SND Setup</a:t>
            </a:r>
            <a:r>
              <a:rPr lang="ko-KR" altLang="en-US" sz="1600" dirty="0">
                <a:solidFill>
                  <a:schemeClr val="bg1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에서 </a:t>
            </a:r>
            <a:r>
              <a:rPr lang="en-US" altLang="ko-KR" sz="1600" dirty="0">
                <a:solidFill>
                  <a:schemeClr val="bg1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1</a:t>
            </a:r>
            <a:r>
              <a:rPr lang="ko-KR" altLang="en-US" sz="1600" dirty="0">
                <a:solidFill>
                  <a:schemeClr val="bg1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개</a:t>
            </a:r>
            <a:r>
              <a:rPr lang="en-US" altLang="ko-KR" sz="1600" dirty="0">
                <a:solidFill>
                  <a:schemeClr val="bg1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run </a:t>
            </a:r>
            <a:r>
              <a:rPr lang="ko-KR" altLang="en-US" sz="1600" dirty="0">
                <a:solidFill>
                  <a:schemeClr val="bg1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이 끝난 다음에 새겨진 </a:t>
            </a:r>
            <a:r>
              <a:rPr lang="en-US" altLang="ko-KR" sz="1600" dirty="0">
                <a:solidFill>
                  <a:schemeClr val="bg1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track</a:t>
            </a:r>
            <a:r>
              <a:rPr lang="ko-KR" altLang="en-US" sz="1600" dirty="0">
                <a:solidFill>
                  <a:schemeClr val="bg1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들을 분석하기 위해서 </a:t>
            </a:r>
            <a:r>
              <a:rPr lang="ko-KR" altLang="en-US" sz="1600" dirty="0" err="1">
                <a:solidFill>
                  <a:schemeClr val="bg1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에멀젼</a:t>
            </a:r>
            <a:r>
              <a:rPr lang="ko-KR" altLang="en-US" sz="1600" dirty="0">
                <a:solidFill>
                  <a:schemeClr val="bg1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ko-KR" altLang="en-US" sz="1600" dirty="0" err="1">
                <a:solidFill>
                  <a:schemeClr val="bg1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브릭을</a:t>
            </a:r>
            <a:r>
              <a:rPr lang="ko-KR" altLang="en-US" sz="1600" dirty="0">
                <a:solidFill>
                  <a:schemeClr val="bg1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해체하고 현상</a:t>
            </a:r>
            <a:r>
              <a:rPr lang="en-US" altLang="ko-KR" sz="1600" dirty="0">
                <a:solidFill>
                  <a:schemeClr val="bg1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(development) </a:t>
            </a:r>
            <a:r>
              <a:rPr lang="ko-KR" altLang="en-US" sz="1600" dirty="0">
                <a:solidFill>
                  <a:schemeClr val="bg1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하는 것</a:t>
            </a:r>
            <a:endParaRPr lang="en-US" altLang="ko-KR" sz="1600" dirty="0">
              <a:solidFill>
                <a:schemeClr val="bg1">
                  <a:lumMod val="50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cxnSp>
        <p:nvCxnSpPr>
          <p:cNvPr id="86" name="직선 연결선 85">
            <a:extLst>
              <a:ext uri="{FF2B5EF4-FFF2-40B4-BE49-F238E27FC236}">
                <a16:creationId xmlns:a16="http://schemas.microsoft.com/office/drawing/2014/main" id="{76D435A7-ED03-4BEE-8B82-24E5BB6B1424}"/>
              </a:ext>
            </a:extLst>
          </p:cNvPr>
          <p:cNvCxnSpPr>
            <a:cxnSpLocks/>
          </p:cNvCxnSpPr>
          <p:nvPr/>
        </p:nvCxnSpPr>
        <p:spPr>
          <a:xfrm>
            <a:off x="2982213" y="1903783"/>
            <a:ext cx="2655836" cy="3456384"/>
          </a:xfrm>
          <a:prstGeom prst="line">
            <a:avLst/>
          </a:prstGeom>
          <a:ln w="158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직선 연결선 86">
            <a:extLst>
              <a:ext uri="{FF2B5EF4-FFF2-40B4-BE49-F238E27FC236}">
                <a16:creationId xmlns:a16="http://schemas.microsoft.com/office/drawing/2014/main" id="{4E5E8BF0-CE63-45EE-A30A-9826EFC889D0}"/>
              </a:ext>
            </a:extLst>
          </p:cNvPr>
          <p:cNvCxnSpPr/>
          <p:nvPr/>
        </p:nvCxnSpPr>
        <p:spPr>
          <a:xfrm flipH="1">
            <a:off x="3189777" y="1914934"/>
            <a:ext cx="2520280" cy="3456384"/>
          </a:xfrm>
          <a:prstGeom prst="line">
            <a:avLst/>
          </a:prstGeom>
          <a:ln w="158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직선 연결선 87">
            <a:extLst>
              <a:ext uri="{FF2B5EF4-FFF2-40B4-BE49-F238E27FC236}">
                <a16:creationId xmlns:a16="http://schemas.microsoft.com/office/drawing/2014/main" id="{D450EAEE-23A1-4337-827B-18D8BE7DF04F}"/>
              </a:ext>
            </a:extLst>
          </p:cNvPr>
          <p:cNvCxnSpPr/>
          <p:nvPr/>
        </p:nvCxnSpPr>
        <p:spPr>
          <a:xfrm>
            <a:off x="4331463" y="1913906"/>
            <a:ext cx="936104" cy="3744416"/>
          </a:xfrm>
          <a:prstGeom prst="line">
            <a:avLst/>
          </a:prstGeom>
          <a:ln w="158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직선 연결선 88">
            <a:extLst>
              <a:ext uri="{FF2B5EF4-FFF2-40B4-BE49-F238E27FC236}">
                <a16:creationId xmlns:a16="http://schemas.microsoft.com/office/drawing/2014/main" id="{67538FD1-FA9C-444F-ADF7-F3B3FA28EDAB}"/>
              </a:ext>
            </a:extLst>
          </p:cNvPr>
          <p:cNvCxnSpPr>
            <a:cxnSpLocks/>
          </p:cNvCxnSpPr>
          <p:nvPr/>
        </p:nvCxnSpPr>
        <p:spPr>
          <a:xfrm flipH="1">
            <a:off x="3776285" y="1903783"/>
            <a:ext cx="3166368" cy="3873733"/>
          </a:xfrm>
          <a:prstGeom prst="line">
            <a:avLst/>
          </a:prstGeom>
          <a:ln w="158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직선 연결선 89">
            <a:extLst>
              <a:ext uri="{FF2B5EF4-FFF2-40B4-BE49-F238E27FC236}">
                <a16:creationId xmlns:a16="http://schemas.microsoft.com/office/drawing/2014/main" id="{4643680D-0E46-4FD8-B076-52FE8119FC67}"/>
              </a:ext>
            </a:extLst>
          </p:cNvPr>
          <p:cNvCxnSpPr>
            <a:cxnSpLocks/>
          </p:cNvCxnSpPr>
          <p:nvPr/>
        </p:nvCxnSpPr>
        <p:spPr>
          <a:xfrm>
            <a:off x="3549817" y="1831775"/>
            <a:ext cx="2520280" cy="3054675"/>
          </a:xfrm>
          <a:prstGeom prst="line">
            <a:avLst/>
          </a:prstGeom>
          <a:ln w="158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직선 연결선 90">
            <a:extLst>
              <a:ext uri="{FF2B5EF4-FFF2-40B4-BE49-F238E27FC236}">
                <a16:creationId xmlns:a16="http://schemas.microsoft.com/office/drawing/2014/main" id="{5B42A0D4-5CFE-40AD-A21D-771F704C0F43}"/>
              </a:ext>
            </a:extLst>
          </p:cNvPr>
          <p:cNvCxnSpPr>
            <a:cxnSpLocks/>
          </p:cNvCxnSpPr>
          <p:nvPr/>
        </p:nvCxnSpPr>
        <p:spPr>
          <a:xfrm>
            <a:off x="2397689" y="2014263"/>
            <a:ext cx="2750070" cy="3657018"/>
          </a:xfrm>
          <a:prstGeom prst="line">
            <a:avLst/>
          </a:prstGeom>
          <a:ln w="158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직선 연결선 91">
            <a:extLst>
              <a:ext uri="{FF2B5EF4-FFF2-40B4-BE49-F238E27FC236}">
                <a16:creationId xmlns:a16="http://schemas.microsoft.com/office/drawing/2014/main" id="{C4D13506-88BF-4A2A-9ADF-84417AA0AD9E}"/>
              </a:ext>
            </a:extLst>
          </p:cNvPr>
          <p:cNvCxnSpPr>
            <a:cxnSpLocks/>
          </p:cNvCxnSpPr>
          <p:nvPr/>
        </p:nvCxnSpPr>
        <p:spPr>
          <a:xfrm flipH="1">
            <a:off x="5394603" y="1913906"/>
            <a:ext cx="834462" cy="3487065"/>
          </a:xfrm>
          <a:prstGeom prst="line">
            <a:avLst/>
          </a:prstGeom>
          <a:ln w="158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직선 연결선 92">
            <a:extLst>
              <a:ext uri="{FF2B5EF4-FFF2-40B4-BE49-F238E27FC236}">
                <a16:creationId xmlns:a16="http://schemas.microsoft.com/office/drawing/2014/main" id="{FDD6D7C2-ACEB-4C78-AD0E-7C0530376FA6}"/>
              </a:ext>
            </a:extLst>
          </p:cNvPr>
          <p:cNvCxnSpPr/>
          <p:nvPr/>
        </p:nvCxnSpPr>
        <p:spPr>
          <a:xfrm flipH="1">
            <a:off x="2397689" y="1759767"/>
            <a:ext cx="2520280" cy="2172072"/>
          </a:xfrm>
          <a:prstGeom prst="line">
            <a:avLst/>
          </a:prstGeom>
          <a:ln w="158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2365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1238887" y="-7404"/>
            <a:ext cx="135994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sz="2400">
              <a:solidFill>
                <a:srgbClr val="7030A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7C44246-F935-402C-8CDE-B51692D1AEA8}"/>
              </a:ext>
            </a:extLst>
          </p:cNvPr>
          <p:cNvSpPr txBox="1"/>
          <p:nvPr/>
        </p:nvSpPr>
        <p:spPr>
          <a:xfrm>
            <a:off x="1331640" y="115772"/>
            <a:ext cx="7632848" cy="46166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solidFill>
                  <a:schemeClr val="bg1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ECC</a:t>
            </a:r>
            <a:r>
              <a:rPr lang="ko-KR" altLang="en-US" sz="2400" dirty="0">
                <a:solidFill>
                  <a:schemeClr val="bg1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에서 텅스텐판들을 제거하여  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7BD2ADF-6C83-4C23-832B-91F3B6CF23B8}"/>
              </a:ext>
            </a:extLst>
          </p:cNvPr>
          <p:cNvSpPr txBox="1"/>
          <p:nvPr/>
        </p:nvSpPr>
        <p:spPr>
          <a:xfrm>
            <a:off x="107504" y="116632"/>
            <a:ext cx="1152128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2-04</a:t>
            </a:r>
            <a:endParaRPr lang="ko-KR" altLang="en-US" sz="2400" dirty="0"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14" name="직사각형 113">
            <a:extLst>
              <a:ext uri="{FF2B5EF4-FFF2-40B4-BE49-F238E27FC236}">
                <a16:creationId xmlns:a16="http://schemas.microsoft.com/office/drawing/2014/main" id="{C00A8BB6-EAD8-45FE-9CC4-2ECAC33433C1}"/>
              </a:ext>
            </a:extLst>
          </p:cNvPr>
          <p:cNvSpPr/>
          <p:nvPr/>
        </p:nvSpPr>
        <p:spPr>
          <a:xfrm>
            <a:off x="1836727" y="3016200"/>
            <a:ext cx="474197" cy="3076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16" name="직사각형 115">
            <a:extLst>
              <a:ext uri="{FF2B5EF4-FFF2-40B4-BE49-F238E27FC236}">
                <a16:creationId xmlns:a16="http://schemas.microsoft.com/office/drawing/2014/main" id="{8F016F56-8F16-4BBA-BA33-8CC60E87BEE8}"/>
              </a:ext>
            </a:extLst>
          </p:cNvPr>
          <p:cNvSpPr/>
          <p:nvPr/>
        </p:nvSpPr>
        <p:spPr>
          <a:xfrm>
            <a:off x="1469852" y="2745208"/>
            <a:ext cx="474197" cy="3076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17" name="직사각형 116">
            <a:extLst>
              <a:ext uri="{FF2B5EF4-FFF2-40B4-BE49-F238E27FC236}">
                <a16:creationId xmlns:a16="http://schemas.microsoft.com/office/drawing/2014/main" id="{AD298748-5D47-4FA9-8D5D-3CE46B8C30A9}"/>
              </a:ext>
            </a:extLst>
          </p:cNvPr>
          <p:cNvSpPr/>
          <p:nvPr/>
        </p:nvSpPr>
        <p:spPr>
          <a:xfrm>
            <a:off x="683568" y="2305432"/>
            <a:ext cx="474197" cy="3076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18" name="직사각형 117">
            <a:extLst>
              <a:ext uri="{FF2B5EF4-FFF2-40B4-BE49-F238E27FC236}">
                <a16:creationId xmlns:a16="http://schemas.microsoft.com/office/drawing/2014/main" id="{7D6F3B58-1A0F-4EC3-8DBC-B398E300E367}"/>
              </a:ext>
            </a:extLst>
          </p:cNvPr>
          <p:cNvSpPr/>
          <p:nvPr/>
        </p:nvSpPr>
        <p:spPr>
          <a:xfrm>
            <a:off x="7295346" y="2190465"/>
            <a:ext cx="474197" cy="3076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09" name="그림 108">
            <a:extLst>
              <a:ext uri="{FF2B5EF4-FFF2-40B4-BE49-F238E27FC236}">
                <a16:creationId xmlns:a16="http://schemas.microsoft.com/office/drawing/2014/main" id="{0144B3C5-6C7C-4BD5-9C99-731982B7D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134" y="2320451"/>
            <a:ext cx="5478481" cy="3422760"/>
          </a:xfrm>
          <a:prstGeom prst="rect">
            <a:avLst/>
          </a:prstGeom>
        </p:spPr>
      </p:pic>
      <p:cxnSp>
        <p:nvCxnSpPr>
          <p:cNvPr id="110" name="직선 연결선 109">
            <a:extLst>
              <a:ext uri="{FF2B5EF4-FFF2-40B4-BE49-F238E27FC236}">
                <a16:creationId xmlns:a16="http://schemas.microsoft.com/office/drawing/2014/main" id="{33883BF4-2152-4BFD-9947-657F8597F825}"/>
              </a:ext>
            </a:extLst>
          </p:cNvPr>
          <p:cNvCxnSpPr>
            <a:cxnSpLocks/>
          </p:cNvCxnSpPr>
          <p:nvPr/>
        </p:nvCxnSpPr>
        <p:spPr>
          <a:xfrm>
            <a:off x="3059832" y="2275741"/>
            <a:ext cx="0" cy="3097475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직선 연결선 110">
            <a:extLst>
              <a:ext uri="{FF2B5EF4-FFF2-40B4-BE49-F238E27FC236}">
                <a16:creationId xmlns:a16="http://schemas.microsoft.com/office/drawing/2014/main" id="{191A8A67-0979-48EE-A47C-C2C29C846885}"/>
              </a:ext>
            </a:extLst>
          </p:cNvPr>
          <p:cNvCxnSpPr>
            <a:cxnSpLocks/>
          </p:cNvCxnSpPr>
          <p:nvPr/>
        </p:nvCxnSpPr>
        <p:spPr>
          <a:xfrm>
            <a:off x="3707904" y="2275741"/>
            <a:ext cx="0" cy="3097475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직선 연결선 111">
            <a:extLst>
              <a:ext uri="{FF2B5EF4-FFF2-40B4-BE49-F238E27FC236}">
                <a16:creationId xmlns:a16="http://schemas.microsoft.com/office/drawing/2014/main" id="{E0674AF1-69EC-485C-A866-B5A5CD112D14}"/>
              </a:ext>
            </a:extLst>
          </p:cNvPr>
          <p:cNvCxnSpPr>
            <a:cxnSpLocks/>
          </p:cNvCxnSpPr>
          <p:nvPr/>
        </p:nvCxnSpPr>
        <p:spPr>
          <a:xfrm>
            <a:off x="4355976" y="2277895"/>
            <a:ext cx="0" cy="3095321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직선 연결선 112">
            <a:extLst>
              <a:ext uri="{FF2B5EF4-FFF2-40B4-BE49-F238E27FC236}">
                <a16:creationId xmlns:a16="http://schemas.microsoft.com/office/drawing/2014/main" id="{11938CEA-3949-4891-BEA5-CDE007681AC0}"/>
              </a:ext>
            </a:extLst>
          </p:cNvPr>
          <p:cNvCxnSpPr>
            <a:cxnSpLocks/>
          </p:cNvCxnSpPr>
          <p:nvPr/>
        </p:nvCxnSpPr>
        <p:spPr>
          <a:xfrm>
            <a:off x="5004048" y="2277895"/>
            <a:ext cx="0" cy="3095321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직선 연결선 114">
            <a:extLst>
              <a:ext uri="{FF2B5EF4-FFF2-40B4-BE49-F238E27FC236}">
                <a16:creationId xmlns:a16="http://schemas.microsoft.com/office/drawing/2014/main" id="{5CEBB744-8938-4C61-96D8-DEA5425D822C}"/>
              </a:ext>
            </a:extLst>
          </p:cNvPr>
          <p:cNvCxnSpPr>
            <a:cxnSpLocks/>
          </p:cNvCxnSpPr>
          <p:nvPr/>
        </p:nvCxnSpPr>
        <p:spPr>
          <a:xfrm>
            <a:off x="5652120" y="2275741"/>
            <a:ext cx="0" cy="3097475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직선 연결선 118">
            <a:extLst>
              <a:ext uri="{FF2B5EF4-FFF2-40B4-BE49-F238E27FC236}">
                <a16:creationId xmlns:a16="http://schemas.microsoft.com/office/drawing/2014/main" id="{309CB84F-8386-494F-85B2-B93CE59346F8}"/>
              </a:ext>
            </a:extLst>
          </p:cNvPr>
          <p:cNvCxnSpPr>
            <a:cxnSpLocks/>
          </p:cNvCxnSpPr>
          <p:nvPr/>
        </p:nvCxnSpPr>
        <p:spPr>
          <a:xfrm>
            <a:off x="2987824" y="2420888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직선 연결선 119">
            <a:extLst>
              <a:ext uri="{FF2B5EF4-FFF2-40B4-BE49-F238E27FC236}">
                <a16:creationId xmlns:a16="http://schemas.microsoft.com/office/drawing/2014/main" id="{A0982A96-7AAD-49D5-A479-9635DD65F467}"/>
              </a:ext>
            </a:extLst>
          </p:cNvPr>
          <p:cNvCxnSpPr>
            <a:cxnSpLocks/>
          </p:cNvCxnSpPr>
          <p:nvPr/>
        </p:nvCxnSpPr>
        <p:spPr>
          <a:xfrm>
            <a:off x="2987824" y="2573288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직선 연결선 120">
            <a:extLst>
              <a:ext uri="{FF2B5EF4-FFF2-40B4-BE49-F238E27FC236}">
                <a16:creationId xmlns:a16="http://schemas.microsoft.com/office/drawing/2014/main" id="{5B141F26-662F-447C-A0E6-075042CFB76C}"/>
              </a:ext>
            </a:extLst>
          </p:cNvPr>
          <p:cNvCxnSpPr>
            <a:cxnSpLocks/>
          </p:cNvCxnSpPr>
          <p:nvPr/>
        </p:nvCxnSpPr>
        <p:spPr>
          <a:xfrm>
            <a:off x="2987824" y="2727427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직선 연결선 121">
            <a:extLst>
              <a:ext uri="{FF2B5EF4-FFF2-40B4-BE49-F238E27FC236}">
                <a16:creationId xmlns:a16="http://schemas.microsoft.com/office/drawing/2014/main" id="{A12E6E50-0EF6-4BF4-81BC-68CA1185EF53}"/>
              </a:ext>
            </a:extLst>
          </p:cNvPr>
          <p:cNvCxnSpPr>
            <a:cxnSpLocks/>
          </p:cNvCxnSpPr>
          <p:nvPr/>
        </p:nvCxnSpPr>
        <p:spPr>
          <a:xfrm>
            <a:off x="2991272" y="2878088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직선 연결선 122">
            <a:extLst>
              <a:ext uri="{FF2B5EF4-FFF2-40B4-BE49-F238E27FC236}">
                <a16:creationId xmlns:a16="http://schemas.microsoft.com/office/drawing/2014/main" id="{360C55C0-DF7D-4D5C-8618-1157F73F8AC1}"/>
              </a:ext>
            </a:extLst>
          </p:cNvPr>
          <p:cNvCxnSpPr>
            <a:cxnSpLocks/>
          </p:cNvCxnSpPr>
          <p:nvPr/>
        </p:nvCxnSpPr>
        <p:spPr>
          <a:xfrm>
            <a:off x="2991272" y="3030488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직선 연결선 123">
            <a:extLst>
              <a:ext uri="{FF2B5EF4-FFF2-40B4-BE49-F238E27FC236}">
                <a16:creationId xmlns:a16="http://schemas.microsoft.com/office/drawing/2014/main" id="{921F6BF3-6F84-473A-B8C1-3EE5943DD4BC}"/>
              </a:ext>
            </a:extLst>
          </p:cNvPr>
          <p:cNvCxnSpPr>
            <a:cxnSpLocks/>
          </p:cNvCxnSpPr>
          <p:nvPr/>
        </p:nvCxnSpPr>
        <p:spPr>
          <a:xfrm>
            <a:off x="2987824" y="3182888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직선 연결선 124">
            <a:extLst>
              <a:ext uri="{FF2B5EF4-FFF2-40B4-BE49-F238E27FC236}">
                <a16:creationId xmlns:a16="http://schemas.microsoft.com/office/drawing/2014/main" id="{33AE1EA9-627B-4E11-A857-612C812605B7}"/>
              </a:ext>
            </a:extLst>
          </p:cNvPr>
          <p:cNvCxnSpPr>
            <a:cxnSpLocks/>
          </p:cNvCxnSpPr>
          <p:nvPr/>
        </p:nvCxnSpPr>
        <p:spPr>
          <a:xfrm>
            <a:off x="2991272" y="3335288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직선 연결선 125">
            <a:extLst>
              <a:ext uri="{FF2B5EF4-FFF2-40B4-BE49-F238E27FC236}">
                <a16:creationId xmlns:a16="http://schemas.microsoft.com/office/drawing/2014/main" id="{533D9F1C-E5A8-4C70-951C-579ECABCC068}"/>
              </a:ext>
            </a:extLst>
          </p:cNvPr>
          <p:cNvCxnSpPr>
            <a:cxnSpLocks/>
          </p:cNvCxnSpPr>
          <p:nvPr/>
        </p:nvCxnSpPr>
        <p:spPr>
          <a:xfrm>
            <a:off x="2987824" y="3487688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직선 연결선 126">
            <a:extLst>
              <a:ext uri="{FF2B5EF4-FFF2-40B4-BE49-F238E27FC236}">
                <a16:creationId xmlns:a16="http://schemas.microsoft.com/office/drawing/2014/main" id="{0F395D68-7CB0-4A3C-8B2E-6CE45EFDD6D2}"/>
              </a:ext>
            </a:extLst>
          </p:cNvPr>
          <p:cNvCxnSpPr>
            <a:cxnSpLocks/>
          </p:cNvCxnSpPr>
          <p:nvPr/>
        </p:nvCxnSpPr>
        <p:spPr>
          <a:xfrm>
            <a:off x="2991272" y="3640088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직선 연결선 127">
            <a:extLst>
              <a:ext uri="{FF2B5EF4-FFF2-40B4-BE49-F238E27FC236}">
                <a16:creationId xmlns:a16="http://schemas.microsoft.com/office/drawing/2014/main" id="{EA11D929-E308-4612-BC46-ECBFCFCD3D24}"/>
              </a:ext>
            </a:extLst>
          </p:cNvPr>
          <p:cNvCxnSpPr>
            <a:cxnSpLocks/>
          </p:cNvCxnSpPr>
          <p:nvPr/>
        </p:nvCxnSpPr>
        <p:spPr>
          <a:xfrm>
            <a:off x="2991272" y="3802248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직선 연결선 128">
            <a:extLst>
              <a:ext uri="{FF2B5EF4-FFF2-40B4-BE49-F238E27FC236}">
                <a16:creationId xmlns:a16="http://schemas.microsoft.com/office/drawing/2014/main" id="{74047E0F-778E-4DCF-A015-35907349FBD2}"/>
              </a:ext>
            </a:extLst>
          </p:cNvPr>
          <p:cNvCxnSpPr>
            <a:cxnSpLocks/>
          </p:cNvCxnSpPr>
          <p:nvPr/>
        </p:nvCxnSpPr>
        <p:spPr>
          <a:xfrm>
            <a:off x="2987824" y="3944888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직선 연결선 129">
            <a:extLst>
              <a:ext uri="{FF2B5EF4-FFF2-40B4-BE49-F238E27FC236}">
                <a16:creationId xmlns:a16="http://schemas.microsoft.com/office/drawing/2014/main" id="{0D3080CF-CB55-4035-AEE3-6EFC03A13FE5}"/>
              </a:ext>
            </a:extLst>
          </p:cNvPr>
          <p:cNvCxnSpPr>
            <a:cxnSpLocks/>
          </p:cNvCxnSpPr>
          <p:nvPr/>
        </p:nvCxnSpPr>
        <p:spPr>
          <a:xfrm>
            <a:off x="2987824" y="4103839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직선 연결선 130">
            <a:extLst>
              <a:ext uri="{FF2B5EF4-FFF2-40B4-BE49-F238E27FC236}">
                <a16:creationId xmlns:a16="http://schemas.microsoft.com/office/drawing/2014/main" id="{42A13250-A208-4DFE-9778-C2F11332E98A}"/>
              </a:ext>
            </a:extLst>
          </p:cNvPr>
          <p:cNvCxnSpPr>
            <a:cxnSpLocks/>
          </p:cNvCxnSpPr>
          <p:nvPr/>
        </p:nvCxnSpPr>
        <p:spPr>
          <a:xfrm>
            <a:off x="2987824" y="4225759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직선 연결선 131">
            <a:extLst>
              <a:ext uri="{FF2B5EF4-FFF2-40B4-BE49-F238E27FC236}">
                <a16:creationId xmlns:a16="http://schemas.microsoft.com/office/drawing/2014/main" id="{0AA308A3-452A-4515-AD15-17479307EDBB}"/>
              </a:ext>
            </a:extLst>
          </p:cNvPr>
          <p:cNvCxnSpPr>
            <a:cxnSpLocks/>
          </p:cNvCxnSpPr>
          <p:nvPr/>
        </p:nvCxnSpPr>
        <p:spPr>
          <a:xfrm>
            <a:off x="2991272" y="4402088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직선 연결선 132">
            <a:extLst>
              <a:ext uri="{FF2B5EF4-FFF2-40B4-BE49-F238E27FC236}">
                <a16:creationId xmlns:a16="http://schemas.microsoft.com/office/drawing/2014/main" id="{EADCBC09-6D6E-4338-AEF3-FD724D48B810}"/>
              </a:ext>
            </a:extLst>
          </p:cNvPr>
          <p:cNvCxnSpPr>
            <a:cxnSpLocks/>
          </p:cNvCxnSpPr>
          <p:nvPr/>
        </p:nvCxnSpPr>
        <p:spPr>
          <a:xfrm>
            <a:off x="2987824" y="4554488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직선 연결선 133">
            <a:extLst>
              <a:ext uri="{FF2B5EF4-FFF2-40B4-BE49-F238E27FC236}">
                <a16:creationId xmlns:a16="http://schemas.microsoft.com/office/drawing/2014/main" id="{17DFB772-10E6-4240-90B4-2B491D71B540}"/>
              </a:ext>
            </a:extLst>
          </p:cNvPr>
          <p:cNvCxnSpPr>
            <a:cxnSpLocks/>
          </p:cNvCxnSpPr>
          <p:nvPr/>
        </p:nvCxnSpPr>
        <p:spPr>
          <a:xfrm>
            <a:off x="2991272" y="4706888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직선 연결선 134">
            <a:extLst>
              <a:ext uri="{FF2B5EF4-FFF2-40B4-BE49-F238E27FC236}">
                <a16:creationId xmlns:a16="http://schemas.microsoft.com/office/drawing/2014/main" id="{F0186678-FDCB-4A16-B213-1697C2CD7F92}"/>
              </a:ext>
            </a:extLst>
          </p:cNvPr>
          <p:cNvCxnSpPr>
            <a:cxnSpLocks/>
          </p:cNvCxnSpPr>
          <p:nvPr/>
        </p:nvCxnSpPr>
        <p:spPr>
          <a:xfrm>
            <a:off x="2991272" y="4859288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직선 연결선 135">
            <a:extLst>
              <a:ext uri="{FF2B5EF4-FFF2-40B4-BE49-F238E27FC236}">
                <a16:creationId xmlns:a16="http://schemas.microsoft.com/office/drawing/2014/main" id="{0FC138F1-F0F4-4F28-8F25-B8F99D198A4B}"/>
              </a:ext>
            </a:extLst>
          </p:cNvPr>
          <p:cNvCxnSpPr>
            <a:cxnSpLocks/>
          </p:cNvCxnSpPr>
          <p:nvPr/>
        </p:nvCxnSpPr>
        <p:spPr>
          <a:xfrm>
            <a:off x="2991272" y="5011688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직선 연결선 136">
            <a:extLst>
              <a:ext uri="{FF2B5EF4-FFF2-40B4-BE49-F238E27FC236}">
                <a16:creationId xmlns:a16="http://schemas.microsoft.com/office/drawing/2014/main" id="{CDCA5E43-5226-470F-B1AB-771317A36F0C}"/>
              </a:ext>
            </a:extLst>
          </p:cNvPr>
          <p:cNvCxnSpPr>
            <a:cxnSpLocks/>
          </p:cNvCxnSpPr>
          <p:nvPr/>
        </p:nvCxnSpPr>
        <p:spPr>
          <a:xfrm>
            <a:off x="2991272" y="5157192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직선 연결선 137">
            <a:extLst>
              <a:ext uri="{FF2B5EF4-FFF2-40B4-BE49-F238E27FC236}">
                <a16:creationId xmlns:a16="http://schemas.microsoft.com/office/drawing/2014/main" id="{C1A8C97D-CA91-43B8-A1F2-00DE5B20E581}"/>
              </a:ext>
            </a:extLst>
          </p:cNvPr>
          <p:cNvCxnSpPr>
            <a:cxnSpLocks/>
          </p:cNvCxnSpPr>
          <p:nvPr/>
        </p:nvCxnSpPr>
        <p:spPr>
          <a:xfrm>
            <a:off x="2991272" y="2501280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직선 연결선 138">
            <a:extLst>
              <a:ext uri="{FF2B5EF4-FFF2-40B4-BE49-F238E27FC236}">
                <a16:creationId xmlns:a16="http://schemas.microsoft.com/office/drawing/2014/main" id="{BB6FF929-A76A-4102-9470-0F9535E81EAB}"/>
              </a:ext>
            </a:extLst>
          </p:cNvPr>
          <p:cNvCxnSpPr>
            <a:cxnSpLocks/>
          </p:cNvCxnSpPr>
          <p:nvPr/>
        </p:nvCxnSpPr>
        <p:spPr>
          <a:xfrm>
            <a:off x="2991272" y="2655419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직선 연결선 139">
            <a:extLst>
              <a:ext uri="{FF2B5EF4-FFF2-40B4-BE49-F238E27FC236}">
                <a16:creationId xmlns:a16="http://schemas.microsoft.com/office/drawing/2014/main" id="{6BA21EE3-5A30-40A0-A324-CEDF572741CA}"/>
              </a:ext>
            </a:extLst>
          </p:cNvPr>
          <p:cNvCxnSpPr>
            <a:cxnSpLocks/>
          </p:cNvCxnSpPr>
          <p:nvPr/>
        </p:nvCxnSpPr>
        <p:spPr>
          <a:xfrm>
            <a:off x="2994720" y="2806080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직선 연결선 140">
            <a:extLst>
              <a:ext uri="{FF2B5EF4-FFF2-40B4-BE49-F238E27FC236}">
                <a16:creationId xmlns:a16="http://schemas.microsoft.com/office/drawing/2014/main" id="{8B1B7FF9-D2F5-4EBA-8209-BF4437D569EA}"/>
              </a:ext>
            </a:extLst>
          </p:cNvPr>
          <p:cNvCxnSpPr>
            <a:cxnSpLocks/>
          </p:cNvCxnSpPr>
          <p:nvPr/>
        </p:nvCxnSpPr>
        <p:spPr>
          <a:xfrm>
            <a:off x="2994720" y="2958480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직선 연결선 141">
            <a:extLst>
              <a:ext uri="{FF2B5EF4-FFF2-40B4-BE49-F238E27FC236}">
                <a16:creationId xmlns:a16="http://schemas.microsoft.com/office/drawing/2014/main" id="{124DCE90-E388-44CD-8D76-FFAF4889F672}"/>
              </a:ext>
            </a:extLst>
          </p:cNvPr>
          <p:cNvCxnSpPr>
            <a:cxnSpLocks/>
          </p:cNvCxnSpPr>
          <p:nvPr/>
        </p:nvCxnSpPr>
        <p:spPr>
          <a:xfrm>
            <a:off x="2991272" y="3110880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직선 연결선 142">
            <a:extLst>
              <a:ext uri="{FF2B5EF4-FFF2-40B4-BE49-F238E27FC236}">
                <a16:creationId xmlns:a16="http://schemas.microsoft.com/office/drawing/2014/main" id="{D70794D1-05AE-48F2-A289-15D642A8A8F2}"/>
              </a:ext>
            </a:extLst>
          </p:cNvPr>
          <p:cNvCxnSpPr>
            <a:cxnSpLocks/>
          </p:cNvCxnSpPr>
          <p:nvPr/>
        </p:nvCxnSpPr>
        <p:spPr>
          <a:xfrm>
            <a:off x="2994720" y="3263280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직선 연결선 143">
            <a:extLst>
              <a:ext uri="{FF2B5EF4-FFF2-40B4-BE49-F238E27FC236}">
                <a16:creationId xmlns:a16="http://schemas.microsoft.com/office/drawing/2014/main" id="{2BD9BEE9-3960-43DC-94A4-EC3A9E3E74A9}"/>
              </a:ext>
            </a:extLst>
          </p:cNvPr>
          <p:cNvCxnSpPr>
            <a:cxnSpLocks/>
          </p:cNvCxnSpPr>
          <p:nvPr/>
        </p:nvCxnSpPr>
        <p:spPr>
          <a:xfrm>
            <a:off x="2991272" y="3415680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직선 연결선 144">
            <a:extLst>
              <a:ext uri="{FF2B5EF4-FFF2-40B4-BE49-F238E27FC236}">
                <a16:creationId xmlns:a16="http://schemas.microsoft.com/office/drawing/2014/main" id="{8BC92DA5-4DD2-4B1E-8C33-BCF17AB7180A}"/>
              </a:ext>
            </a:extLst>
          </p:cNvPr>
          <p:cNvCxnSpPr>
            <a:cxnSpLocks/>
          </p:cNvCxnSpPr>
          <p:nvPr/>
        </p:nvCxnSpPr>
        <p:spPr>
          <a:xfrm>
            <a:off x="2994720" y="3568080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직선 연결선 145">
            <a:extLst>
              <a:ext uri="{FF2B5EF4-FFF2-40B4-BE49-F238E27FC236}">
                <a16:creationId xmlns:a16="http://schemas.microsoft.com/office/drawing/2014/main" id="{85CC409A-4467-4DF3-886B-DF0FF5BD9560}"/>
              </a:ext>
            </a:extLst>
          </p:cNvPr>
          <p:cNvCxnSpPr>
            <a:cxnSpLocks/>
          </p:cNvCxnSpPr>
          <p:nvPr/>
        </p:nvCxnSpPr>
        <p:spPr>
          <a:xfrm>
            <a:off x="2994720" y="3730240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직선 연결선 146">
            <a:extLst>
              <a:ext uri="{FF2B5EF4-FFF2-40B4-BE49-F238E27FC236}">
                <a16:creationId xmlns:a16="http://schemas.microsoft.com/office/drawing/2014/main" id="{8761FFA4-7020-4ED2-B367-2C14C77DD367}"/>
              </a:ext>
            </a:extLst>
          </p:cNvPr>
          <p:cNvCxnSpPr>
            <a:cxnSpLocks/>
          </p:cNvCxnSpPr>
          <p:nvPr/>
        </p:nvCxnSpPr>
        <p:spPr>
          <a:xfrm>
            <a:off x="2991272" y="3872880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직선 연결선 147">
            <a:extLst>
              <a:ext uri="{FF2B5EF4-FFF2-40B4-BE49-F238E27FC236}">
                <a16:creationId xmlns:a16="http://schemas.microsoft.com/office/drawing/2014/main" id="{B0D2A134-15BC-4AEA-A84C-B709092B7204}"/>
              </a:ext>
            </a:extLst>
          </p:cNvPr>
          <p:cNvCxnSpPr>
            <a:cxnSpLocks/>
          </p:cNvCxnSpPr>
          <p:nvPr/>
        </p:nvCxnSpPr>
        <p:spPr>
          <a:xfrm>
            <a:off x="2991272" y="4031831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직선 연결선 148">
            <a:extLst>
              <a:ext uri="{FF2B5EF4-FFF2-40B4-BE49-F238E27FC236}">
                <a16:creationId xmlns:a16="http://schemas.microsoft.com/office/drawing/2014/main" id="{C1C3D8F7-6B18-4915-9BA1-8128CE3EA20D}"/>
              </a:ext>
            </a:extLst>
          </p:cNvPr>
          <p:cNvCxnSpPr>
            <a:cxnSpLocks/>
          </p:cNvCxnSpPr>
          <p:nvPr/>
        </p:nvCxnSpPr>
        <p:spPr>
          <a:xfrm>
            <a:off x="2991272" y="4153751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직선 연결선 149">
            <a:extLst>
              <a:ext uri="{FF2B5EF4-FFF2-40B4-BE49-F238E27FC236}">
                <a16:creationId xmlns:a16="http://schemas.microsoft.com/office/drawing/2014/main" id="{0A4F2BE9-EC72-4C74-AF6D-06C33C77DB41}"/>
              </a:ext>
            </a:extLst>
          </p:cNvPr>
          <p:cNvCxnSpPr>
            <a:cxnSpLocks/>
          </p:cNvCxnSpPr>
          <p:nvPr/>
        </p:nvCxnSpPr>
        <p:spPr>
          <a:xfrm>
            <a:off x="2994720" y="4330080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직선 연결선 150">
            <a:extLst>
              <a:ext uri="{FF2B5EF4-FFF2-40B4-BE49-F238E27FC236}">
                <a16:creationId xmlns:a16="http://schemas.microsoft.com/office/drawing/2014/main" id="{E457A133-9085-4A8E-8034-91EAE937C269}"/>
              </a:ext>
            </a:extLst>
          </p:cNvPr>
          <p:cNvCxnSpPr>
            <a:cxnSpLocks/>
          </p:cNvCxnSpPr>
          <p:nvPr/>
        </p:nvCxnSpPr>
        <p:spPr>
          <a:xfrm>
            <a:off x="2991272" y="4482480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직선 연결선 151">
            <a:extLst>
              <a:ext uri="{FF2B5EF4-FFF2-40B4-BE49-F238E27FC236}">
                <a16:creationId xmlns:a16="http://schemas.microsoft.com/office/drawing/2014/main" id="{0D1FB577-3A1B-4D87-A4A5-6A3FCA3A81D6}"/>
              </a:ext>
            </a:extLst>
          </p:cNvPr>
          <p:cNvCxnSpPr>
            <a:cxnSpLocks/>
          </p:cNvCxnSpPr>
          <p:nvPr/>
        </p:nvCxnSpPr>
        <p:spPr>
          <a:xfrm>
            <a:off x="2994720" y="4634880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직선 연결선 152">
            <a:extLst>
              <a:ext uri="{FF2B5EF4-FFF2-40B4-BE49-F238E27FC236}">
                <a16:creationId xmlns:a16="http://schemas.microsoft.com/office/drawing/2014/main" id="{D666C892-9AB9-4C0C-BBBC-3772D2C6066D}"/>
              </a:ext>
            </a:extLst>
          </p:cNvPr>
          <p:cNvCxnSpPr>
            <a:cxnSpLocks/>
          </p:cNvCxnSpPr>
          <p:nvPr/>
        </p:nvCxnSpPr>
        <p:spPr>
          <a:xfrm>
            <a:off x="2994720" y="4787280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직선 연결선 153">
            <a:extLst>
              <a:ext uri="{FF2B5EF4-FFF2-40B4-BE49-F238E27FC236}">
                <a16:creationId xmlns:a16="http://schemas.microsoft.com/office/drawing/2014/main" id="{5454B3D3-FC98-4D69-915B-6E251D8B89A3}"/>
              </a:ext>
            </a:extLst>
          </p:cNvPr>
          <p:cNvCxnSpPr>
            <a:cxnSpLocks/>
          </p:cNvCxnSpPr>
          <p:nvPr/>
        </p:nvCxnSpPr>
        <p:spPr>
          <a:xfrm>
            <a:off x="2994720" y="4939680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직선 연결선 154">
            <a:extLst>
              <a:ext uri="{FF2B5EF4-FFF2-40B4-BE49-F238E27FC236}">
                <a16:creationId xmlns:a16="http://schemas.microsoft.com/office/drawing/2014/main" id="{8AA38BB9-7FED-4B9B-925D-F5BE035B6D7C}"/>
              </a:ext>
            </a:extLst>
          </p:cNvPr>
          <p:cNvCxnSpPr>
            <a:cxnSpLocks/>
          </p:cNvCxnSpPr>
          <p:nvPr/>
        </p:nvCxnSpPr>
        <p:spPr>
          <a:xfrm>
            <a:off x="2994720" y="5085184"/>
            <a:ext cx="2736304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직선 연결선 155">
            <a:extLst>
              <a:ext uri="{FF2B5EF4-FFF2-40B4-BE49-F238E27FC236}">
                <a16:creationId xmlns:a16="http://schemas.microsoft.com/office/drawing/2014/main" id="{DEC5B175-26E6-4441-96F8-5DE0A54CCD6C}"/>
              </a:ext>
            </a:extLst>
          </p:cNvPr>
          <p:cNvCxnSpPr>
            <a:cxnSpLocks/>
          </p:cNvCxnSpPr>
          <p:nvPr/>
        </p:nvCxnSpPr>
        <p:spPr>
          <a:xfrm>
            <a:off x="2809888" y="2550206"/>
            <a:ext cx="2482192" cy="2823010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직선 연결선 156">
            <a:extLst>
              <a:ext uri="{FF2B5EF4-FFF2-40B4-BE49-F238E27FC236}">
                <a16:creationId xmlns:a16="http://schemas.microsoft.com/office/drawing/2014/main" id="{A84D2EDB-EC9E-41E8-9179-2ECACECAF57B}"/>
              </a:ext>
            </a:extLst>
          </p:cNvPr>
          <p:cNvCxnSpPr>
            <a:cxnSpLocks/>
          </p:cNvCxnSpPr>
          <p:nvPr/>
        </p:nvCxnSpPr>
        <p:spPr>
          <a:xfrm flipH="1">
            <a:off x="2843808" y="2153858"/>
            <a:ext cx="2333782" cy="3219358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직선 연결선 157">
            <a:extLst>
              <a:ext uri="{FF2B5EF4-FFF2-40B4-BE49-F238E27FC236}">
                <a16:creationId xmlns:a16="http://schemas.microsoft.com/office/drawing/2014/main" id="{C61ADFD6-C355-41DA-9F72-0E3C3D641AFE}"/>
              </a:ext>
            </a:extLst>
          </p:cNvPr>
          <p:cNvCxnSpPr/>
          <p:nvPr/>
        </p:nvCxnSpPr>
        <p:spPr>
          <a:xfrm>
            <a:off x="3851920" y="1916832"/>
            <a:ext cx="936104" cy="3744416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직선 연결선 158">
            <a:extLst>
              <a:ext uri="{FF2B5EF4-FFF2-40B4-BE49-F238E27FC236}">
                <a16:creationId xmlns:a16="http://schemas.microsoft.com/office/drawing/2014/main" id="{232D145F-C709-4684-8225-F825A9D54EFA}"/>
              </a:ext>
            </a:extLst>
          </p:cNvPr>
          <p:cNvCxnSpPr>
            <a:cxnSpLocks/>
          </p:cNvCxnSpPr>
          <p:nvPr/>
        </p:nvCxnSpPr>
        <p:spPr>
          <a:xfrm flipH="1">
            <a:off x="3114026" y="2833560"/>
            <a:ext cx="2952706" cy="3216101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직선 연결선 159">
            <a:extLst>
              <a:ext uri="{FF2B5EF4-FFF2-40B4-BE49-F238E27FC236}">
                <a16:creationId xmlns:a16="http://schemas.microsoft.com/office/drawing/2014/main" id="{8596E3BF-BB9C-4B2A-8974-426B66316052}"/>
              </a:ext>
            </a:extLst>
          </p:cNvPr>
          <p:cNvCxnSpPr>
            <a:cxnSpLocks/>
          </p:cNvCxnSpPr>
          <p:nvPr/>
        </p:nvCxnSpPr>
        <p:spPr>
          <a:xfrm>
            <a:off x="3203848" y="1844824"/>
            <a:ext cx="2520280" cy="3054675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직선 연결선 160">
            <a:extLst>
              <a:ext uri="{FF2B5EF4-FFF2-40B4-BE49-F238E27FC236}">
                <a16:creationId xmlns:a16="http://schemas.microsoft.com/office/drawing/2014/main" id="{987E5B61-4722-416B-BD8A-D589E9D9445C}"/>
              </a:ext>
            </a:extLst>
          </p:cNvPr>
          <p:cNvCxnSpPr>
            <a:cxnSpLocks/>
          </p:cNvCxnSpPr>
          <p:nvPr/>
        </p:nvCxnSpPr>
        <p:spPr>
          <a:xfrm>
            <a:off x="2051720" y="2573288"/>
            <a:ext cx="2952328" cy="3303984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직선 연결선 161">
            <a:extLst>
              <a:ext uri="{FF2B5EF4-FFF2-40B4-BE49-F238E27FC236}">
                <a16:creationId xmlns:a16="http://schemas.microsoft.com/office/drawing/2014/main" id="{A5770ACF-D51E-42BA-8FB8-69BDB4B4C2D1}"/>
              </a:ext>
            </a:extLst>
          </p:cNvPr>
          <p:cNvCxnSpPr>
            <a:cxnSpLocks/>
          </p:cNvCxnSpPr>
          <p:nvPr/>
        </p:nvCxnSpPr>
        <p:spPr>
          <a:xfrm flipH="1">
            <a:off x="5161830" y="3802248"/>
            <a:ext cx="572642" cy="1574416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직선 연결선 162">
            <a:extLst>
              <a:ext uri="{FF2B5EF4-FFF2-40B4-BE49-F238E27FC236}">
                <a16:creationId xmlns:a16="http://schemas.microsoft.com/office/drawing/2014/main" id="{5C0DDD1C-A5EE-4AB3-8AF3-8FC6F89F5E88}"/>
              </a:ext>
            </a:extLst>
          </p:cNvPr>
          <p:cNvCxnSpPr>
            <a:cxnSpLocks/>
          </p:cNvCxnSpPr>
          <p:nvPr/>
        </p:nvCxnSpPr>
        <p:spPr>
          <a:xfrm flipH="1">
            <a:off x="2051720" y="2019797"/>
            <a:ext cx="2197292" cy="1925091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791EDA26-2E2C-4594-9297-0052F60B3D71}"/>
              </a:ext>
            </a:extLst>
          </p:cNvPr>
          <p:cNvCxnSpPr/>
          <p:nvPr/>
        </p:nvCxnSpPr>
        <p:spPr>
          <a:xfrm flipV="1">
            <a:off x="3646358" y="3856023"/>
            <a:ext cx="144016" cy="8384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직선 연결선 163">
            <a:extLst>
              <a:ext uri="{FF2B5EF4-FFF2-40B4-BE49-F238E27FC236}">
                <a16:creationId xmlns:a16="http://schemas.microsoft.com/office/drawing/2014/main" id="{42018BF3-44FA-4623-9658-E9F6301394A1}"/>
              </a:ext>
            </a:extLst>
          </p:cNvPr>
          <p:cNvCxnSpPr>
            <a:cxnSpLocks/>
          </p:cNvCxnSpPr>
          <p:nvPr/>
        </p:nvCxnSpPr>
        <p:spPr>
          <a:xfrm flipV="1">
            <a:off x="4290864" y="3378742"/>
            <a:ext cx="144016" cy="95827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직선 연결선 164">
            <a:extLst>
              <a:ext uri="{FF2B5EF4-FFF2-40B4-BE49-F238E27FC236}">
                <a16:creationId xmlns:a16="http://schemas.microsoft.com/office/drawing/2014/main" id="{814ED027-70F4-4E2E-8B9F-A1EE7B8893D1}"/>
              </a:ext>
            </a:extLst>
          </p:cNvPr>
          <p:cNvCxnSpPr>
            <a:cxnSpLocks/>
          </p:cNvCxnSpPr>
          <p:nvPr/>
        </p:nvCxnSpPr>
        <p:spPr>
          <a:xfrm flipV="1">
            <a:off x="3628890" y="4013657"/>
            <a:ext cx="163996" cy="2714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직선 연결선 165">
            <a:extLst>
              <a:ext uri="{FF2B5EF4-FFF2-40B4-BE49-F238E27FC236}">
                <a16:creationId xmlns:a16="http://schemas.microsoft.com/office/drawing/2014/main" id="{4A163437-BDB0-4D8C-8429-4A02D5108344}"/>
              </a:ext>
            </a:extLst>
          </p:cNvPr>
          <p:cNvCxnSpPr>
            <a:cxnSpLocks/>
          </p:cNvCxnSpPr>
          <p:nvPr/>
        </p:nvCxnSpPr>
        <p:spPr>
          <a:xfrm>
            <a:off x="3635375" y="4153751"/>
            <a:ext cx="134194" cy="1235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직선 연결선 166">
            <a:extLst>
              <a:ext uri="{FF2B5EF4-FFF2-40B4-BE49-F238E27FC236}">
                <a16:creationId xmlns:a16="http://schemas.microsoft.com/office/drawing/2014/main" id="{8175ED3B-4927-42E9-B73F-531C0C3B8DF4}"/>
              </a:ext>
            </a:extLst>
          </p:cNvPr>
          <p:cNvCxnSpPr>
            <a:cxnSpLocks/>
          </p:cNvCxnSpPr>
          <p:nvPr/>
        </p:nvCxnSpPr>
        <p:spPr>
          <a:xfrm flipV="1">
            <a:off x="4277490" y="3886020"/>
            <a:ext cx="144016" cy="3713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직선 연결선 167">
            <a:extLst>
              <a:ext uri="{FF2B5EF4-FFF2-40B4-BE49-F238E27FC236}">
                <a16:creationId xmlns:a16="http://schemas.microsoft.com/office/drawing/2014/main" id="{2C96FDD3-A75A-47F2-BC28-02233BCE2122}"/>
              </a:ext>
            </a:extLst>
          </p:cNvPr>
          <p:cNvCxnSpPr>
            <a:cxnSpLocks/>
          </p:cNvCxnSpPr>
          <p:nvPr/>
        </p:nvCxnSpPr>
        <p:spPr>
          <a:xfrm flipV="1">
            <a:off x="4277490" y="4000343"/>
            <a:ext cx="157390" cy="1804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직선 연결선 168">
            <a:extLst>
              <a:ext uri="{FF2B5EF4-FFF2-40B4-BE49-F238E27FC236}">
                <a16:creationId xmlns:a16="http://schemas.microsoft.com/office/drawing/2014/main" id="{9A21A612-1F07-4649-B61C-C713F669A181}"/>
              </a:ext>
            </a:extLst>
          </p:cNvPr>
          <p:cNvCxnSpPr>
            <a:cxnSpLocks/>
          </p:cNvCxnSpPr>
          <p:nvPr/>
        </p:nvCxnSpPr>
        <p:spPr>
          <a:xfrm>
            <a:off x="4277490" y="4132749"/>
            <a:ext cx="172427" cy="4413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직선 연결선 169">
            <a:extLst>
              <a:ext uri="{FF2B5EF4-FFF2-40B4-BE49-F238E27FC236}">
                <a16:creationId xmlns:a16="http://schemas.microsoft.com/office/drawing/2014/main" id="{1959A5CD-69AE-4007-8568-982469A13B3D}"/>
              </a:ext>
            </a:extLst>
          </p:cNvPr>
          <p:cNvCxnSpPr>
            <a:cxnSpLocks/>
          </p:cNvCxnSpPr>
          <p:nvPr/>
        </p:nvCxnSpPr>
        <p:spPr>
          <a:xfrm>
            <a:off x="4277490" y="4261325"/>
            <a:ext cx="157390" cy="2817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직선 연결선 170">
            <a:extLst>
              <a:ext uri="{FF2B5EF4-FFF2-40B4-BE49-F238E27FC236}">
                <a16:creationId xmlns:a16="http://schemas.microsoft.com/office/drawing/2014/main" id="{54B1920B-3F6F-4015-96BA-B12D00A67BE0}"/>
              </a:ext>
            </a:extLst>
          </p:cNvPr>
          <p:cNvCxnSpPr>
            <a:cxnSpLocks/>
          </p:cNvCxnSpPr>
          <p:nvPr/>
        </p:nvCxnSpPr>
        <p:spPr>
          <a:xfrm flipV="1">
            <a:off x="4939566" y="3288314"/>
            <a:ext cx="133042" cy="1514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직선 연결선 171">
            <a:extLst>
              <a:ext uri="{FF2B5EF4-FFF2-40B4-BE49-F238E27FC236}">
                <a16:creationId xmlns:a16="http://schemas.microsoft.com/office/drawing/2014/main" id="{E48D5725-5CAB-46B4-9A7D-B1500E798E1B}"/>
              </a:ext>
            </a:extLst>
          </p:cNvPr>
          <p:cNvCxnSpPr>
            <a:cxnSpLocks/>
          </p:cNvCxnSpPr>
          <p:nvPr/>
        </p:nvCxnSpPr>
        <p:spPr>
          <a:xfrm flipV="1">
            <a:off x="4936733" y="3786994"/>
            <a:ext cx="133042" cy="1514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직선 연결선 172">
            <a:extLst>
              <a:ext uri="{FF2B5EF4-FFF2-40B4-BE49-F238E27FC236}">
                <a16:creationId xmlns:a16="http://schemas.microsoft.com/office/drawing/2014/main" id="{F4CFEB5E-7AEF-4F8B-B580-45BA91DC2FFE}"/>
              </a:ext>
            </a:extLst>
          </p:cNvPr>
          <p:cNvCxnSpPr>
            <a:cxnSpLocks/>
          </p:cNvCxnSpPr>
          <p:nvPr/>
        </p:nvCxnSpPr>
        <p:spPr>
          <a:xfrm flipV="1">
            <a:off x="4943420" y="3965042"/>
            <a:ext cx="119663" cy="1342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직선 연결선 173">
            <a:extLst>
              <a:ext uri="{FF2B5EF4-FFF2-40B4-BE49-F238E27FC236}">
                <a16:creationId xmlns:a16="http://schemas.microsoft.com/office/drawing/2014/main" id="{46AA9B88-E3F4-438D-AB13-5708C454DE01}"/>
              </a:ext>
            </a:extLst>
          </p:cNvPr>
          <p:cNvCxnSpPr>
            <a:cxnSpLocks/>
          </p:cNvCxnSpPr>
          <p:nvPr/>
        </p:nvCxnSpPr>
        <p:spPr>
          <a:xfrm>
            <a:off x="4921697" y="4181080"/>
            <a:ext cx="157150" cy="567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직선 연결선 174">
            <a:extLst>
              <a:ext uri="{FF2B5EF4-FFF2-40B4-BE49-F238E27FC236}">
                <a16:creationId xmlns:a16="http://schemas.microsoft.com/office/drawing/2014/main" id="{21A7B823-FCBC-41B6-90F7-B809D1D5713F}"/>
              </a:ext>
            </a:extLst>
          </p:cNvPr>
          <p:cNvCxnSpPr>
            <a:cxnSpLocks/>
          </p:cNvCxnSpPr>
          <p:nvPr/>
        </p:nvCxnSpPr>
        <p:spPr>
          <a:xfrm>
            <a:off x="4921697" y="4389895"/>
            <a:ext cx="164290" cy="2350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직선 연결선 175">
            <a:extLst>
              <a:ext uri="{FF2B5EF4-FFF2-40B4-BE49-F238E27FC236}">
                <a16:creationId xmlns:a16="http://schemas.microsoft.com/office/drawing/2014/main" id="{378D9125-3186-4D93-8957-137F036C5DCF}"/>
              </a:ext>
            </a:extLst>
          </p:cNvPr>
          <p:cNvCxnSpPr>
            <a:cxnSpLocks/>
          </p:cNvCxnSpPr>
          <p:nvPr/>
        </p:nvCxnSpPr>
        <p:spPr>
          <a:xfrm flipV="1">
            <a:off x="5586988" y="3216198"/>
            <a:ext cx="133042" cy="1514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직선 연결선 176">
            <a:extLst>
              <a:ext uri="{FF2B5EF4-FFF2-40B4-BE49-F238E27FC236}">
                <a16:creationId xmlns:a16="http://schemas.microsoft.com/office/drawing/2014/main" id="{B783DEF3-5D5A-4C0F-9E26-7192F2EC3470}"/>
              </a:ext>
            </a:extLst>
          </p:cNvPr>
          <p:cNvCxnSpPr>
            <a:cxnSpLocks/>
          </p:cNvCxnSpPr>
          <p:nvPr/>
        </p:nvCxnSpPr>
        <p:spPr>
          <a:xfrm flipV="1">
            <a:off x="5587118" y="3660242"/>
            <a:ext cx="132912" cy="2504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직선 연결선 177">
            <a:extLst>
              <a:ext uri="{FF2B5EF4-FFF2-40B4-BE49-F238E27FC236}">
                <a16:creationId xmlns:a16="http://schemas.microsoft.com/office/drawing/2014/main" id="{20D05202-513F-47E5-9A7A-FA7B4E15E84E}"/>
              </a:ext>
            </a:extLst>
          </p:cNvPr>
          <p:cNvCxnSpPr>
            <a:cxnSpLocks/>
          </p:cNvCxnSpPr>
          <p:nvPr/>
        </p:nvCxnSpPr>
        <p:spPr>
          <a:xfrm flipV="1">
            <a:off x="5584608" y="3908455"/>
            <a:ext cx="133042" cy="1514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직선 연결선 178">
            <a:extLst>
              <a:ext uri="{FF2B5EF4-FFF2-40B4-BE49-F238E27FC236}">
                <a16:creationId xmlns:a16="http://schemas.microsoft.com/office/drawing/2014/main" id="{97F8FB07-8B52-4580-A6C7-8D9B6EA4C340}"/>
              </a:ext>
            </a:extLst>
          </p:cNvPr>
          <p:cNvCxnSpPr>
            <a:cxnSpLocks/>
          </p:cNvCxnSpPr>
          <p:nvPr/>
        </p:nvCxnSpPr>
        <p:spPr>
          <a:xfrm>
            <a:off x="5593814" y="4205423"/>
            <a:ext cx="133042" cy="3457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직선 연결선 179">
            <a:extLst>
              <a:ext uri="{FF2B5EF4-FFF2-40B4-BE49-F238E27FC236}">
                <a16:creationId xmlns:a16="http://schemas.microsoft.com/office/drawing/2014/main" id="{7F2B1F3E-760C-4FFB-8076-9AE21199F58B}"/>
              </a:ext>
            </a:extLst>
          </p:cNvPr>
          <p:cNvCxnSpPr>
            <a:cxnSpLocks/>
          </p:cNvCxnSpPr>
          <p:nvPr/>
        </p:nvCxnSpPr>
        <p:spPr>
          <a:xfrm flipV="1">
            <a:off x="5590366" y="4456691"/>
            <a:ext cx="133042" cy="186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직선 연결선 180">
            <a:extLst>
              <a:ext uri="{FF2B5EF4-FFF2-40B4-BE49-F238E27FC236}">
                <a16:creationId xmlns:a16="http://schemas.microsoft.com/office/drawing/2014/main" id="{2B8E1286-DD4B-4255-B250-E1BB9987A631}"/>
              </a:ext>
            </a:extLst>
          </p:cNvPr>
          <p:cNvCxnSpPr>
            <a:cxnSpLocks/>
          </p:cNvCxnSpPr>
          <p:nvPr/>
        </p:nvCxnSpPr>
        <p:spPr>
          <a:xfrm>
            <a:off x="5587118" y="4544693"/>
            <a:ext cx="136290" cy="1053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직선 연결선 181">
            <a:extLst>
              <a:ext uri="{FF2B5EF4-FFF2-40B4-BE49-F238E27FC236}">
                <a16:creationId xmlns:a16="http://schemas.microsoft.com/office/drawing/2014/main" id="{8D756B0E-197C-425C-9F55-D938FD8147FC}"/>
              </a:ext>
            </a:extLst>
          </p:cNvPr>
          <p:cNvCxnSpPr>
            <a:cxnSpLocks/>
          </p:cNvCxnSpPr>
          <p:nvPr/>
        </p:nvCxnSpPr>
        <p:spPr>
          <a:xfrm>
            <a:off x="4893930" y="4657963"/>
            <a:ext cx="172321" cy="3367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직선 연결선 182">
            <a:extLst>
              <a:ext uri="{FF2B5EF4-FFF2-40B4-BE49-F238E27FC236}">
                <a16:creationId xmlns:a16="http://schemas.microsoft.com/office/drawing/2014/main" id="{90CAEF40-888A-4C2A-A097-7C2B57524CA3}"/>
              </a:ext>
            </a:extLst>
          </p:cNvPr>
          <p:cNvCxnSpPr>
            <a:cxnSpLocks/>
          </p:cNvCxnSpPr>
          <p:nvPr/>
        </p:nvCxnSpPr>
        <p:spPr>
          <a:xfrm>
            <a:off x="4921697" y="4694597"/>
            <a:ext cx="150911" cy="5107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직선 연결선 183">
            <a:extLst>
              <a:ext uri="{FF2B5EF4-FFF2-40B4-BE49-F238E27FC236}">
                <a16:creationId xmlns:a16="http://schemas.microsoft.com/office/drawing/2014/main" id="{835EC6C4-C455-4BF1-B465-2BDC89F7FEFC}"/>
              </a:ext>
            </a:extLst>
          </p:cNvPr>
          <p:cNvCxnSpPr>
            <a:cxnSpLocks/>
          </p:cNvCxnSpPr>
          <p:nvPr/>
        </p:nvCxnSpPr>
        <p:spPr>
          <a:xfrm>
            <a:off x="5580111" y="4849524"/>
            <a:ext cx="144017" cy="45076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직선 연결선 186">
            <a:extLst>
              <a:ext uri="{FF2B5EF4-FFF2-40B4-BE49-F238E27FC236}">
                <a16:creationId xmlns:a16="http://schemas.microsoft.com/office/drawing/2014/main" id="{16D66D7A-8D77-44DC-AFBF-DD8362AD7D20}"/>
              </a:ext>
            </a:extLst>
          </p:cNvPr>
          <p:cNvCxnSpPr>
            <a:cxnSpLocks/>
          </p:cNvCxnSpPr>
          <p:nvPr/>
        </p:nvCxnSpPr>
        <p:spPr>
          <a:xfrm>
            <a:off x="5564182" y="4968095"/>
            <a:ext cx="166842" cy="659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직선 연결선 197">
            <a:extLst>
              <a:ext uri="{FF2B5EF4-FFF2-40B4-BE49-F238E27FC236}">
                <a16:creationId xmlns:a16="http://schemas.microsoft.com/office/drawing/2014/main" id="{1DC834A9-DE5B-46F8-ACEF-33487932FEEF}"/>
              </a:ext>
            </a:extLst>
          </p:cNvPr>
          <p:cNvCxnSpPr>
            <a:cxnSpLocks/>
          </p:cNvCxnSpPr>
          <p:nvPr/>
        </p:nvCxnSpPr>
        <p:spPr>
          <a:xfrm flipV="1">
            <a:off x="3632630" y="4075425"/>
            <a:ext cx="150731" cy="15136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직사각형 199">
            <a:extLst>
              <a:ext uri="{FF2B5EF4-FFF2-40B4-BE49-F238E27FC236}">
                <a16:creationId xmlns:a16="http://schemas.microsoft.com/office/drawing/2014/main" id="{309A7BB3-5C74-474E-A4EC-6F0D098284D7}"/>
              </a:ext>
            </a:extLst>
          </p:cNvPr>
          <p:cNvSpPr/>
          <p:nvPr/>
        </p:nvSpPr>
        <p:spPr>
          <a:xfrm>
            <a:off x="3146050" y="1597841"/>
            <a:ext cx="474197" cy="44949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01" name="직사각형 200">
            <a:extLst>
              <a:ext uri="{FF2B5EF4-FFF2-40B4-BE49-F238E27FC236}">
                <a16:creationId xmlns:a16="http://schemas.microsoft.com/office/drawing/2014/main" id="{C86C056D-946B-4D85-ADDE-EC0607544D42}"/>
              </a:ext>
            </a:extLst>
          </p:cNvPr>
          <p:cNvSpPr/>
          <p:nvPr/>
        </p:nvSpPr>
        <p:spPr>
          <a:xfrm>
            <a:off x="3789718" y="1772815"/>
            <a:ext cx="474197" cy="39474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02" name="직사각형 201">
            <a:extLst>
              <a:ext uri="{FF2B5EF4-FFF2-40B4-BE49-F238E27FC236}">
                <a16:creationId xmlns:a16="http://schemas.microsoft.com/office/drawing/2014/main" id="{B9278FE5-5636-485D-A63F-BE072800E363}"/>
              </a:ext>
            </a:extLst>
          </p:cNvPr>
          <p:cNvSpPr/>
          <p:nvPr/>
        </p:nvSpPr>
        <p:spPr>
          <a:xfrm>
            <a:off x="4442913" y="2001781"/>
            <a:ext cx="474197" cy="39474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03" name="직사각형 202">
            <a:extLst>
              <a:ext uri="{FF2B5EF4-FFF2-40B4-BE49-F238E27FC236}">
                <a16:creationId xmlns:a16="http://schemas.microsoft.com/office/drawing/2014/main" id="{BA1FFD12-D52E-4CDB-BE7B-3B3713793301}"/>
              </a:ext>
            </a:extLst>
          </p:cNvPr>
          <p:cNvSpPr/>
          <p:nvPr/>
        </p:nvSpPr>
        <p:spPr>
          <a:xfrm>
            <a:off x="5095944" y="2180029"/>
            <a:ext cx="474197" cy="39474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07" name="직사각형 206">
            <a:extLst>
              <a:ext uri="{FF2B5EF4-FFF2-40B4-BE49-F238E27FC236}">
                <a16:creationId xmlns:a16="http://schemas.microsoft.com/office/drawing/2014/main" id="{974ED160-760A-4432-8793-C3B7EF6F9A8C}"/>
              </a:ext>
            </a:extLst>
          </p:cNvPr>
          <p:cNvSpPr/>
          <p:nvPr/>
        </p:nvSpPr>
        <p:spPr>
          <a:xfrm>
            <a:off x="5756989" y="1789815"/>
            <a:ext cx="1590008" cy="39474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08" name="직사각형 207">
            <a:extLst>
              <a:ext uri="{FF2B5EF4-FFF2-40B4-BE49-F238E27FC236}">
                <a16:creationId xmlns:a16="http://schemas.microsoft.com/office/drawing/2014/main" id="{66B25918-9501-4F8F-8369-8347335B59E7}"/>
              </a:ext>
            </a:extLst>
          </p:cNvPr>
          <p:cNvSpPr/>
          <p:nvPr/>
        </p:nvSpPr>
        <p:spPr>
          <a:xfrm>
            <a:off x="233752" y="2163440"/>
            <a:ext cx="2736304" cy="39474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20EE1C6D-B0D5-4407-BAD0-D28CD0498003}"/>
              </a:ext>
            </a:extLst>
          </p:cNvPr>
          <p:cNvSpPr txBox="1"/>
          <p:nvPr/>
        </p:nvSpPr>
        <p:spPr>
          <a:xfrm>
            <a:off x="6263040" y="3574777"/>
            <a:ext cx="1929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SND@LHC </a:t>
            </a:r>
          </a:p>
          <a:p>
            <a:r>
              <a:rPr lang="en-US" altLang="ko-KR" dirty="0">
                <a:solidFill>
                  <a:schemeClr val="bg1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1680 Event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CC43975F-67AE-4296-9B5E-A0FB6DEEFC14}"/>
              </a:ext>
            </a:extLst>
          </p:cNvPr>
          <p:cNvSpPr txBox="1"/>
          <p:nvPr/>
        </p:nvSpPr>
        <p:spPr>
          <a:xfrm>
            <a:off x="1137024" y="731219"/>
            <a:ext cx="7301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-</a:t>
            </a:r>
            <a:r>
              <a:rPr lang="ko-KR" alt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에멀젼판만을</a:t>
            </a:r>
            <a:r>
              <a:rPr lang="ko-KR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남겨 이를 현상하여 트랙</a:t>
            </a: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search</a:t>
            </a:r>
            <a:r>
              <a:rPr lang="ko-KR" alt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를</a:t>
            </a:r>
            <a:r>
              <a:rPr lang="ko-KR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수행함</a:t>
            </a:r>
            <a:endParaRPr lang="en-US" altLang="ko-KR" sz="1600" dirty="0">
              <a:solidFill>
                <a:schemeClr val="tx1">
                  <a:lumMod val="50000"/>
                  <a:lumOff val="50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-SND </a:t>
            </a:r>
            <a:r>
              <a:rPr lang="ko-KR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실험에서 </a:t>
            </a: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1 period </a:t>
            </a:r>
            <a:r>
              <a:rPr lang="ko-KR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에서  </a:t>
            </a: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1200</a:t>
            </a:r>
            <a:r>
              <a:rPr lang="ko-KR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장을 현상하면 약 </a:t>
            </a: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330</a:t>
            </a:r>
            <a:r>
              <a:rPr lang="ko-KR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이벤트를 예측하고  있음</a:t>
            </a: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  </a:t>
            </a:r>
            <a:r>
              <a:rPr lang="ko-KR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총 </a:t>
            </a: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5</a:t>
            </a:r>
            <a:r>
              <a:rPr lang="ko-KR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회를 </a:t>
            </a: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shift</a:t>
            </a:r>
            <a:r>
              <a:rPr lang="ko-KR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하면 </a:t>
            </a: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~1600</a:t>
            </a:r>
            <a:r>
              <a:rPr lang="ko-KR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개 </a:t>
            </a:r>
            <a:r>
              <a:rPr lang="ko-KR" alt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중성미자</a:t>
            </a:r>
            <a:r>
              <a:rPr lang="ko-KR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이벤트를 볼 수 있다고 시뮬레이션 함</a:t>
            </a: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(</a:t>
            </a:r>
            <a:r>
              <a:rPr lang="ko-KR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초기 </a:t>
            </a: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150 fb</a:t>
            </a:r>
            <a:r>
              <a:rPr lang="en-US" altLang="ko-KR" sz="16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-1</a:t>
            </a: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 </a:t>
            </a:r>
            <a:r>
              <a:rPr lang="ko-KR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을 가정한 </a:t>
            </a: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Simulation </a:t>
            </a:r>
            <a:r>
              <a:rPr lang="ko-KR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자료</a:t>
            </a: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64057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C5A4FF4E-84B1-45F6-8556-0D25D6785497}"/>
              </a:ext>
            </a:extLst>
          </p:cNvPr>
          <p:cNvSpPr/>
          <p:nvPr/>
        </p:nvSpPr>
        <p:spPr>
          <a:xfrm>
            <a:off x="1396660" y="848807"/>
            <a:ext cx="360547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 latinLnBrk="0"/>
            <a:r>
              <a:rPr lang="en-US" altLang="ko-KR" sz="2100" dirty="0">
                <a:solidFill>
                  <a:prstClr val="black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Nuclear Emulsion Scanning </a:t>
            </a:r>
            <a:endParaRPr lang="ko-KR" altLang="en-US" sz="2100" dirty="0">
              <a:solidFill>
                <a:prstClr val="black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4E335C3D-FEE7-4A94-9E4B-58B9F18CC720}"/>
              </a:ext>
            </a:extLst>
          </p:cNvPr>
          <p:cNvSpPr/>
          <p:nvPr/>
        </p:nvSpPr>
        <p:spPr>
          <a:xfrm>
            <a:off x="1584420" y="1298261"/>
            <a:ext cx="423099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defTabSz="342900" latinLnBrk="0">
              <a:buFont typeface="Arial" panose="020B0604020202020204" pitchFamily="34" charset="0"/>
              <a:buChar char="•"/>
            </a:pPr>
            <a:r>
              <a:rPr lang="en-US" altLang="ko-KR" sz="1350" dirty="0">
                <a:solidFill>
                  <a:prstClr val="black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The analysis of the emulsions data is currently ongoing.</a:t>
            </a:r>
            <a:endParaRPr lang="ko-KR" altLang="en-US" sz="1050" baseline="30000" dirty="0">
              <a:solidFill>
                <a:prstClr val="black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2B001571-8F88-46D2-AD6E-68311F4711A4}"/>
              </a:ext>
            </a:extLst>
          </p:cNvPr>
          <p:cNvGrpSpPr/>
          <p:nvPr/>
        </p:nvGrpSpPr>
        <p:grpSpPr>
          <a:xfrm>
            <a:off x="1584420" y="1806092"/>
            <a:ext cx="6422825" cy="4263526"/>
            <a:chOff x="466857" y="1066532"/>
            <a:chExt cx="8563766" cy="5684701"/>
          </a:xfrm>
        </p:grpSpPr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222CBA62-B0D4-48EB-A9D5-AC0929C40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857" y="1203244"/>
              <a:ext cx="2550974" cy="2550974"/>
            </a:xfrm>
            <a:prstGeom prst="rect">
              <a:avLst/>
            </a:prstGeom>
          </p:spPr>
        </p:pic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2A087B3A-03D5-467F-87EE-A68EB34E4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857" y="3916387"/>
              <a:ext cx="2550974" cy="2550974"/>
            </a:xfrm>
            <a:prstGeom prst="rect">
              <a:avLst/>
            </a:prstGeom>
          </p:spPr>
        </p:pic>
        <p:pic>
          <p:nvPicPr>
            <p:cNvPr id="9" name="Immagine 4" descr="Immagine che contiene linea&#10;&#10;Descrizione generata automaticamente">
              <a:extLst>
                <a:ext uri="{FF2B5EF4-FFF2-40B4-BE49-F238E27FC236}">
                  <a16:creationId xmlns:a16="http://schemas.microsoft.com/office/drawing/2014/main" id="{913C59F3-A014-4EF6-B53C-D1582499E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3282" y="1066532"/>
              <a:ext cx="5947341" cy="2724937"/>
            </a:xfrm>
            <a:prstGeom prst="rect">
              <a:avLst/>
            </a:prstGeom>
          </p:spPr>
        </p:pic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id="{FBC595E1-ED5F-46B9-AEE2-8E4D31E73B4D}"/>
                </a:ext>
              </a:extLst>
            </p:cNvPr>
            <p:cNvSpPr/>
            <p:nvPr/>
          </p:nvSpPr>
          <p:spPr>
            <a:xfrm>
              <a:off x="3151649" y="1073271"/>
              <a:ext cx="2911310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342900" latinLnBrk="0"/>
              <a:r>
                <a:rPr lang="en-US" altLang="ko-KR" sz="1350" dirty="0">
                  <a:solidFill>
                    <a:prstClr val="white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Neutral</a:t>
              </a:r>
              <a:r>
                <a:rPr lang="ko-KR" altLang="en-US" sz="1350" dirty="0">
                  <a:solidFill>
                    <a:prstClr val="white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 </a:t>
              </a:r>
              <a:r>
                <a:rPr lang="en-US" altLang="ko-KR" sz="1350" dirty="0">
                  <a:solidFill>
                    <a:prstClr val="white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vertex candidate</a:t>
              </a:r>
              <a:r>
                <a:rPr lang="ko-KR" altLang="en-US" sz="1350" dirty="0">
                  <a:solidFill>
                    <a:prstClr val="white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 </a:t>
              </a:r>
            </a:p>
          </p:txBody>
        </p: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46FB12C0-88A7-497A-8C31-F9B83D3761EE}"/>
                </a:ext>
              </a:extLst>
            </p:cNvPr>
            <p:cNvSpPr/>
            <p:nvPr/>
          </p:nvSpPr>
          <p:spPr>
            <a:xfrm>
              <a:off x="6274339" y="3417655"/>
              <a:ext cx="241433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342900" latinLnBrk="0"/>
              <a:r>
                <a:rPr lang="it-IT" altLang="ko-KR" sz="1200" dirty="0">
                  <a:solidFill>
                    <a:prstClr val="white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Times New Roman" panose="02020603050405020304" pitchFamily="18" charset="0"/>
                </a:rPr>
                <a:t>6 tracks: plate 13 to 31</a:t>
              </a:r>
            </a:p>
          </p:txBody>
        </p:sp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03CA665E-71BC-4BBD-93DB-39BC064E2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48062" y="3849378"/>
              <a:ext cx="4817780" cy="2550974"/>
            </a:xfrm>
            <a:prstGeom prst="rect">
              <a:avLst/>
            </a:prstGeom>
          </p:spPr>
        </p:pic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FF4922B4-A7ED-429F-B183-E26CB9EE7724}"/>
                </a:ext>
              </a:extLst>
            </p:cNvPr>
            <p:cNvSpPr/>
            <p:nvPr/>
          </p:nvSpPr>
          <p:spPr>
            <a:xfrm>
              <a:off x="3701761" y="5922945"/>
              <a:ext cx="3373146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342900" latinLnBrk="0"/>
              <a:r>
                <a:rPr lang="en-US" altLang="ko-KR" sz="1350" dirty="0">
                  <a:solidFill>
                    <a:prstClr val="white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Muon tracks </a:t>
              </a:r>
              <a:r>
                <a:rPr lang="en-US" altLang="ko-KR" sz="1050" dirty="0">
                  <a:solidFill>
                    <a:prstClr val="white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starting from 1 mm</a:t>
              </a:r>
              <a:r>
                <a:rPr lang="en-US" altLang="ko-KR" sz="1050" baseline="30000" dirty="0">
                  <a:solidFill>
                    <a:prstClr val="white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2</a:t>
              </a:r>
              <a:r>
                <a:rPr lang="en-US" altLang="ko-KR" sz="1050" dirty="0">
                  <a:solidFill>
                    <a:prstClr val="white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 </a:t>
              </a:r>
              <a:endParaRPr lang="ko-KR" altLang="en-US" sz="1200" dirty="0">
                <a:solidFill>
                  <a:prstClr val="white"/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4844B8B2-41F8-43BB-B164-CED24D67E349}"/>
                </a:ext>
              </a:extLst>
            </p:cNvPr>
            <p:cNvSpPr/>
            <p:nvPr/>
          </p:nvSpPr>
          <p:spPr>
            <a:xfrm>
              <a:off x="4025155" y="6381901"/>
              <a:ext cx="436247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342900" latinLnBrk="0"/>
              <a:r>
                <a:rPr lang="it-IT" altLang="ko-KR" sz="1200" dirty="0">
                  <a:solidFill>
                    <a:prstClr val="black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Times New Roman" panose="02020603050405020304" pitchFamily="18" charset="0"/>
                </a:rPr>
                <a:t>Track density per 10 </a:t>
              </a:r>
              <a:r>
                <a:rPr lang="en-US" altLang="ko-KR" sz="1200" dirty="0">
                  <a:solidFill>
                    <a:prstClr val="black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Times New Roman" panose="02020603050405020304" pitchFamily="18" charset="0"/>
                </a:rPr>
                <a:t>fb</a:t>
              </a:r>
              <a:r>
                <a:rPr lang="it-IT" altLang="ko-KR" sz="1200" baseline="30000" dirty="0">
                  <a:solidFill>
                    <a:prstClr val="black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Times New Roman" panose="02020603050405020304" pitchFamily="18" charset="0"/>
                </a:rPr>
                <a:t>-1  </a:t>
              </a:r>
              <a:r>
                <a:rPr lang="it-IT" altLang="ko-KR" sz="1200" dirty="0">
                  <a:solidFill>
                    <a:prstClr val="black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</a:t>
              </a:r>
              <a:r>
                <a:rPr lang="it-IT" altLang="ko-KR" sz="1200" dirty="0">
                  <a:solidFill>
                    <a:prstClr val="black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Times New Roman" panose="02020603050405020304" pitchFamily="18" charset="0"/>
                </a:rPr>
                <a:t> ~10</a:t>
              </a:r>
              <a:r>
                <a:rPr lang="it-IT" altLang="ko-KR" sz="1200" baseline="30000" dirty="0">
                  <a:solidFill>
                    <a:prstClr val="black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Times New Roman" panose="02020603050405020304" pitchFamily="18" charset="0"/>
                </a:rPr>
                <a:t>5 </a:t>
              </a:r>
              <a:r>
                <a:rPr lang="it-IT" altLang="ko-KR" sz="1200" dirty="0">
                  <a:solidFill>
                    <a:prstClr val="black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Times New Roman" panose="02020603050405020304" pitchFamily="18" charset="0"/>
                </a:rPr>
                <a:t>tracks/cm</a:t>
              </a:r>
              <a:r>
                <a:rPr lang="it-IT" altLang="ko-KR" sz="1200" baseline="30000" dirty="0">
                  <a:solidFill>
                    <a:prstClr val="black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6" name="Rectangle 2">
            <a:extLst>
              <a:ext uri="{FF2B5EF4-FFF2-40B4-BE49-F238E27FC236}">
                <a16:creationId xmlns:a16="http://schemas.microsoft.com/office/drawing/2014/main" id="{4BFC8DEF-E128-752E-632E-08EAAE5AED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8887" y="-7404"/>
            <a:ext cx="135994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sz="2400">
              <a:solidFill>
                <a:srgbClr val="7030A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F7A79C-3B78-4604-B085-08EF5D90B3D7}"/>
              </a:ext>
            </a:extLst>
          </p:cNvPr>
          <p:cNvSpPr txBox="1"/>
          <p:nvPr/>
        </p:nvSpPr>
        <p:spPr>
          <a:xfrm>
            <a:off x="1331640" y="115772"/>
            <a:ext cx="7632848" cy="46166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solidFill>
                  <a:schemeClr val="bg1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SND</a:t>
            </a:r>
            <a:r>
              <a:rPr lang="ko-KR" altLang="en-US" sz="2400" dirty="0">
                <a:solidFill>
                  <a:schemeClr val="bg1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에서의 </a:t>
            </a:r>
            <a:r>
              <a:rPr lang="en-US" altLang="ko-KR" sz="2400" dirty="0">
                <a:solidFill>
                  <a:schemeClr val="bg1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Emulsion related processing</a:t>
            </a:r>
            <a:r>
              <a:rPr lang="ko-KR" altLang="en-US" sz="2400" dirty="0">
                <a:solidFill>
                  <a:schemeClr val="bg1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8AEBC9-0D42-8504-87E8-18C40D9FA276}"/>
              </a:ext>
            </a:extLst>
          </p:cNvPr>
          <p:cNvSpPr txBox="1"/>
          <p:nvPr/>
        </p:nvSpPr>
        <p:spPr>
          <a:xfrm>
            <a:off x="107504" y="116632"/>
            <a:ext cx="1152128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2-05</a:t>
            </a:r>
            <a:endParaRPr lang="ko-KR" altLang="en-US" sz="2400" dirty="0"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35094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2977415"/>
            <a:ext cx="504056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3</a:t>
            </a:r>
            <a:endParaRPr lang="ko-KR" altLang="en-US" sz="3600" dirty="0"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187624" y="2977415"/>
            <a:ext cx="57486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Emulsion</a:t>
            </a:r>
            <a:r>
              <a:rPr lang="ko-KR" altLang="en-US" sz="36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의 물리적 작용</a:t>
            </a:r>
            <a:r>
              <a:rPr lang="en-US" altLang="ko-KR" sz="36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3438477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992EA5-4C6C-498B-8013-D7A7EA32E92C}"/>
              </a:ext>
            </a:extLst>
          </p:cNvPr>
          <p:cNvSpPr txBox="1"/>
          <p:nvPr/>
        </p:nvSpPr>
        <p:spPr>
          <a:xfrm>
            <a:off x="1331640" y="116632"/>
            <a:ext cx="7632848" cy="461665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2400" dirty="0" err="1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에멀젼에서</a:t>
            </a:r>
            <a:r>
              <a:rPr lang="ko-KR" altLang="en-US" sz="2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altLang="ko-KR" sz="2400" dirty="0" err="1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AgBr</a:t>
            </a:r>
            <a:r>
              <a:rPr lang="en-US" altLang="ko-KR" sz="2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ko-KR" altLang="en-US" sz="2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결정의 성질</a:t>
            </a:r>
            <a:r>
              <a:rPr lang="en-US" altLang="ko-KR" sz="2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A0D4B6-AAB3-4C70-891C-3F0C811FA966}"/>
              </a:ext>
            </a:extLst>
          </p:cNvPr>
          <p:cNvSpPr txBox="1"/>
          <p:nvPr/>
        </p:nvSpPr>
        <p:spPr>
          <a:xfrm>
            <a:off x="107504" y="116632"/>
            <a:ext cx="1152128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3-01</a:t>
            </a:r>
            <a:endParaRPr lang="ko-KR" altLang="en-US" sz="2400" dirty="0"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3C9777FE-5A66-418E-B779-3D52804C1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066231" y="1248136"/>
            <a:ext cx="2314303" cy="1751034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FFC4EC05-463D-4F84-888A-A4CB0237D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67732" y="3844100"/>
            <a:ext cx="2518640" cy="1975753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D55F0F47-3655-49A0-AF29-21C861670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129273" y="3885559"/>
            <a:ext cx="2547494" cy="177360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B6BA30A7-3FF7-4D12-A5CA-37372950FF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172" y="966500"/>
            <a:ext cx="2826603" cy="2314303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63922369-8638-4DBC-8DB1-D0BC93DE60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7807" y="3611269"/>
            <a:ext cx="1751035" cy="1161094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8056E9A7-2150-4F4E-9501-93D7F865D1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8227" y="4896832"/>
            <a:ext cx="1751035" cy="11944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6B26DD7-4F74-4AD4-AEAA-4285EF467E8F}"/>
              </a:ext>
            </a:extLst>
          </p:cNvPr>
          <p:cNvSpPr txBox="1"/>
          <p:nvPr/>
        </p:nvSpPr>
        <p:spPr>
          <a:xfrm>
            <a:off x="1115616" y="6123541"/>
            <a:ext cx="5984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위의 것들은 전자현미경으로 보는 것이다</a:t>
            </a:r>
            <a:r>
              <a:rPr lang="en-US" altLang="ko-KR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.</a:t>
            </a:r>
          </a:p>
          <a:p>
            <a:r>
              <a:rPr lang="ko-KR" altLang="en-US" dirty="0" err="1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실험중에는</a:t>
            </a:r>
            <a:r>
              <a:rPr lang="ko-KR" altLang="en-US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파장이 가시영역인 현미경으로 보는 것이다 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02C4BB6F-5277-4510-B08E-C61AE0C22B5D}"/>
              </a:ext>
            </a:extLst>
          </p:cNvPr>
          <p:cNvSpPr/>
          <p:nvPr/>
        </p:nvSpPr>
        <p:spPr>
          <a:xfrm>
            <a:off x="5148064" y="966501"/>
            <a:ext cx="394231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 err="1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AgBr</a:t>
            </a:r>
            <a:r>
              <a:rPr lang="ko-KR" altLang="en-US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에 </a:t>
            </a:r>
            <a:r>
              <a:rPr lang="en-US" altLang="ko-KR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I</a:t>
            </a:r>
            <a:r>
              <a:rPr lang="ko-KR" altLang="en-US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를 </a:t>
            </a:r>
            <a:r>
              <a:rPr lang="ko-KR" altLang="en-US" dirty="0" err="1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도핑시킴으로서</a:t>
            </a:r>
            <a:endParaRPr lang="en-US" altLang="ko-KR" dirty="0">
              <a:solidFill>
                <a:srgbClr val="00B05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r>
              <a:rPr lang="en-US" altLang="ko-KR" dirty="0" err="1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AgBr</a:t>
            </a:r>
            <a:r>
              <a:rPr lang="en-US" altLang="ko-KR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-I  </a:t>
            </a:r>
            <a:r>
              <a:rPr lang="ko-KR" altLang="en-US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가 되어 일종의 </a:t>
            </a:r>
            <a:endParaRPr lang="en-US" altLang="ko-KR" dirty="0">
              <a:solidFill>
                <a:srgbClr val="00B05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r>
              <a:rPr lang="ko-KR" altLang="en-US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반도체 결정으로 변함</a:t>
            </a:r>
            <a:endParaRPr lang="en-US" altLang="ko-KR" dirty="0">
              <a:solidFill>
                <a:srgbClr val="00B05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endParaRPr lang="en-US" altLang="ko-KR" dirty="0">
              <a:solidFill>
                <a:srgbClr val="00B05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r>
              <a:rPr lang="ko-KR" altLang="en-US" dirty="0" err="1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면심입방격자에서</a:t>
            </a:r>
            <a:r>
              <a:rPr lang="ko-KR" altLang="en-US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altLang="ko-KR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defected</a:t>
            </a:r>
            <a:r>
              <a:rPr lang="ko-KR" altLang="en-US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된 </a:t>
            </a:r>
            <a:endParaRPr lang="en-US" altLang="ko-KR" dirty="0">
              <a:solidFill>
                <a:srgbClr val="00B05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r>
              <a:rPr lang="ko-KR" altLang="en-US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결정으로 변화되어 </a:t>
            </a:r>
            <a:r>
              <a:rPr lang="en-US" altLang="ko-KR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Latent Image</a:t>
            </a:r>
            <a:r>
              <a:rPr lang="ko-KR" altLang="en-US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가</a:t>
            </a:r>
            <a:endParaRPr lang="en-US" altLang="ko-KR" dirty="0">
              <a:solidFill>
                <a:srgbClr val="00B05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r>
              <a:rPr lang="ko-KR" altLang="en-US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생기는 </a:t>
            </a:r>
            <a:r>
              <a:rPr lang="en-US" altLang="ko-KR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Sensitivity</a:t>
            </a:r>
            <a:r>
              <a:rPr lang="ko-KR" altLang="en-US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altLang="ko-KR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Site</a:t>
            </a:r>
            <a:r>
              <a:rPr lang="ko-KR" altLang="en-US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가 형성됨</a:t>
            </a:r>
            <a:endParaRPr lang="ko-KR" altLang="en-US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5" name="화살표: 오른쪽 4">
            <a:extLst>
              <a:ext uri="{FF2B5EF4-FFF2-40B4-BE49-F238E27FC236}">
                <a16:creationId xmlns:a16="http://schemas.microsoft.com/office/drawing/2014/main" id="{2CFAEAB1-6574-4E48-81E0-C5AC0201E5B1}"/>
              </a:ext>
            </a:extLst>
          </p:cNvPr>
          <p:cNvSpPr/>
          <p:nvPr/>
        </p:nvSpPr>
        <p:spPr>
          <a:xfrm rot="5400000">
            <a:off x="3711121" y="4681759"/>
            <a:ext cx="284404" cy="3360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93A449-5953-4B24-A47F-9A4454E66043}"/>
              </a:ext>
            </a:extLst>
          </p:cNvPr>
          <p:cNvSpPr txBox="1"/>
          <p:nvPr/>
        </p:nvSpPr>
        <p:spPr>
          <a:xfrm>
            <a:off x="3980054" y="4449197"/>
            <a:ext cx="2194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현상액의 </a:t>
            </a:r>
            <a:r>
              <a:rPr lang="en-US" altLang="ko-KR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chemical</a:t>
            </a:r>
          </a:p>
          <a:p>
            <a:r>
              <a:rPr lang="ko-KR" altLang="en-US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작용에 의해서 증폭</a:t>
            </a:r>
          </a:p>
        </p:txBody>
      </p:sp>
      <p:sp>
        <p:nvSpPr>
          <p:cNvPr id="15" name="화살표: 오른쪽 14">
            <a:extLst>
              <a:ext uri="{FF2B5EF4-FFF2-40B4-BE49-F238E27FC236}">
                <a16:creationId xmlns:a16="http://schemas.microsoft.com/office/drawing/2014/main" id="{51439EB2-D8EC-486B-9568-0684AFB68A2B}"/>
              </a:ext>
            </a:extLst>
          </p:cNvPr>
          <p:cNvSpPr/>
          <p:nvPr/>
        </p:nvSpPr>
        <p:spPr>
          <a:xfrm>
            <a:off x="5066003" y="5499398"/>
            <a:ext cx="1368152" cy="3128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918757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グループ化 109"/>
          <p:cNvGrpSpPr/>
          <p:nvPr/>
        </p:nvGrpSpPr>
        <p:grpSpPr>
          <a:xfrm>
            <a:off x="254577" y="1476570"/>
            <a:ext cx="8997936" cy="4373840"/>
            <a:chOff x="62345" y="1438779"/>
            <a:chExt cx="11997248" cy="5831783"/>
          </a:xfrm>
        </p:grpSpPr>
        <p:grpSp>
          <p:nvGrpSpPr>
            <p:cNvPr id="101" name="グループ化 100"/>
            <p:cNvGrpSpPr/>
            <p:nvPr/>
          </p:nvGrpSpPr>
          <p:grpSpPr>
            <a:xfrm>
              <a:off x="5973856" y="4376641"/>
              <a:ext cx="5797712" cy="2504963"/>
              <a:chOff x="5973856" y="4376641"/>
              <a:chExt cx="5797712" cy="2504963"/>
            </a:xfrm>
          </p:grpSpPr>
          <p:sp>
            <p:nvSpPr>
              <p:cNvPr id="28" name="テキスト ボックス 27"/>
              <p:cNvSpPr txBox="1"/>
              <p:nvPr/>
            </p:nvSpPr>
            <p:spPr>
              <a:xfrm>
                <a:off x="7118003" y="4376641"/>
                <a:ext cx="4162832" cy="1231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i="1" dirty="0">
                    <a:solidFill>
                      <a:srgbClr val="00B05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e</a:t>
                </a:r>
                <a:r>
                  <a:rPr kumimoji="1" lang="en-US" altLang="ja-JP" i="1" baseline="30000" dirty="0">
                    <a:solidFill>
                      <a:srgbClr val="00B05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-</a:t>
                </a:r>
                <a:r>
                  <a:rPr kumimoji="1" lang="en-US" altLang="ja-JP" i="1" dirty="0">
                    <a:solidFill>
                      <a:srgbClr val="00B05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 + Ag</a:t>
                </a:r>
                <a:r>
                  <a:rPr kumimoji="1" lang="en-US" altLang="ja-JP" i="1" baseline="30000" dirty="0">
                    <a:solidFill>
                      <a:srgbClr val="00B05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+</a:t>
                </a:r>
                <a:r>
                  <a:rPr kumimoji="1" lang="en-US" altLang="ja-JP" i="1" dirty="0">
                    <a:solidFill>
                      <a:srgbClr val="00B05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 </a:t>
                </a:r>
                <a:r>
                  <a:rPr kumimoji="1" lang="en-US" altLang="ja-JP" i="1" dirty="0">
                    <a:solidFill>
                      <a:srgbClr val="00B05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sym typeface="Wingdings" panose="05000000000000000000" pitchFamily="2" charset="2"/>
                  </a:rPr>
                  <a:t></a:t>
                </a:r>
                <a:r>
                  <a:rPr kumimoji="1" lang="en-US" altLang="ja-JP" i="1" dirty="0">
                    <a:solidFill>
                      <a:srgbClr val="00B05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 Ag </a:t>
                </a:r>
              </a:p>
              <a:p>
                <a:pPr algn="ctr"/>
                <a:r>
                  <a:rPr lang="en-US" altLang="ja-JP" i="1" dirty="0">
                    <a:solidFill>
                      <a:srgbClr val="00B05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Ag + e</a:t>
                </a:r>
                <a:r>
                  <a:rPr lang="en-US" altLang="ja-JP" i="1" baseline="30000" dirty="0">
                    <a:solidFill>
                      <a:srgbClr val="00B05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-</a:t>
                </a:r>
                <a:r>
                  <a:rPr lang="en-US" altLang="ja-JP" i="1" dirty="0">
                    <a:solidFill>
                      <a:srgbClr val="00B05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 + Ag</a:t>
                </a:r>
                <a:r>
                  <a:rPr lang="en-US" altLang="ja-JP" i="1" baseline="30000" dirty="0">
                    <a:solidFill>
                      <a:srgbClr val="00B05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+</a:t>
                </a:r>
                <a:r>
                  <a:rPr lang="en-US" altLang="ja-JP" i="1" dirty="0">
                    <a:solidFill>
                      <a:srgbClr val="00B05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 </a:t>
                </a:r>
                <a:r>
                  <a:rPr lang="en-US" altLang="ja-JP" i="1" dirty="0">
                    <a:solidFill>
                      <a:srgbClr val="00B05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sym typeface="Wingdings" panose="05000000000000000000" pitchFamily="2" charset="2"/>
                  </a:rPr>
                  <a:t></a:t>
                </a:r>
                <a:r>
                  <a:rPr lang="en-US" altLang="ja-JP" i="1" dirty="0">
                    <a:solidFill>
                      <a:srgbClr val="00B05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 Ag</a:t>
                </a:r>
                <a:r>
                  <a:rPr lang="en-US" altLang="ja-JP" i="1" baseline="-25000" dirty="0">
                    <a:solidFill>
                      <a:srgbClr val="00B05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2</a:t>
                </a:r>
                <a:r>
                  <a:rPr lang="en-US" altLang="ja-JP" i="1" dirty="0">
                    <a:solidFill>
                      <a:srgbClr val="00B05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 </a:t>
                </a:r>
              </a:p>
              <a:p>
                <a:pPr algn="ctr"/>
                <a:r>
                  <a:rPr kumimoji="1" lang="it-IT" altLang="ja-JP" i="1" dirty="0">
                    <a:solidFill>
                      <a:srgbClr val="00B05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Ag</a:t>
                </a:r>
                <a:r>
                  <a:rPr kumimoji="1" lang="it-IT" altLang="ja-JP" i="1" baseline="-25000" dirty="0">
                    <a:solidFill>
                      <a:srgbClr val="00B05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n-1</a:t>
                </a:r>
                <a:r>
                  <a:rPr kumimoji="1" lang="it-IT" altLang="ja-JP" i="1" dirty="0">
                    <a:solidFill>
                      <a:srgbClr val="00B05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 + e</a:t>
                </a:r>
                <a:r>
                  <a:rPr kumimoji="1" lang="it-IT" altLang="ja-JP" i="1" baseline="30000" dirty="0">
                    <a:solidFill>
                      <a:srgbClr val="00B05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-</a:t>
                </a:r>
                <a:r>
                  <a:rPr kumimoji="1" lang="it-IT" altLang="ja-JP" i="1" dirty="0">
                    <a:solidFill>
                      <a:srgbClr val="00B05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 </a:t>
                </a:r>
                <a:r>
                  <a:rPr lang="en-US" altLang="ja-JP" i="1" dirty="0">
                    <a:solidFill>
                      <a:srgbClr val="00B05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+ Ag</a:t>
                </a:r>
                <a:r>
                  <a:rPr lang="en-US" altLang="ja-JP" i="1" baseline="30000" dirty="0">
                    <a:solidFill>
                      <a:srgbClr val="00B05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+</a:t>
                </a:r>
                <a:r>
                  <a:rPr lang="en-US" altLang="ja-JP" i="1" dirty="0">
                    <a:solidFill>
                      <a:srgbClr val="00B05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 </a:t>
                </a:r>
                <a:r>
                  <a:rPr lang="en-US" altLang="ja-JP" i="1" dirty="0">
                    <a:solidFill>
                      <a:srgbClr val="00B05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sym typeface="Wingdings" panose="05000000000000000000" pitchFamily="2" charset="2"/>
                  </a:rPr>
                  <a:t></a:t>
                </a:r>
                <a:r>
                  <a:rPr kumimoji="1" lang="en-US" altLang="ja-JP" i="1" dirty="0">
                    <a:solidFill>
                      <a:srgbClr val="00B05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 </a:t>
                </a:r>
                <a:r>
                  <a:rPr kumimoji="1" lang="en-US" altLang="ja-JP" i="1" dirty="0" err="1">
                    <a:solidFill>
                      <a:srgbClr val="00B05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Ag</a:t>
                </a:r>
                <a:r>
                  <a:rPr kumimoji="1" lang="en-US" altLang="ja-JP" i="1" baseline="-25000" dirty="0" err="1">
                    <a:solidFill>
                      <a:srgbClr val="00B05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n</a:t>
                </a:r>
                <a:endParaRPr kumimoji="1" lang="ja-JP" altLang="en-US" i="1" baseline="-25000" dirty="0">
                  <a:solidFill>
                    <a:srgbClr val="00B050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endParaRPr>
              </a:p>
            </p:txBody>
          </p:sp>
          <p:sp>
            <p:nvSpPr>
              <p:cNvPr id="33" name="テキスト ボックス 32"/>
              <p:cNvSpPr txBox="1"/>
              <p:nvPr/>
            </p:nvSpPr>
            <p:spPr>
              <a:xfrm>
                <a:off x="5973856" y="6019830"/>
                <a:ext cx="5797712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dirty="0">
                    <a:solidFill>
                      <a:srgbClr val="00B05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Latent image specks</a:t>
                </a:r>
              </a:p>
              <a:p>
                <a:pPr algn="ctr"/>
                <a:r>
                  <a:rPr lang="en-US" altLang="ja-JP" dirty="0">
                    <a:solidFill>
                      <a:srgbClr val="00B05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n &gt;4 In standard photographic theory</a:t>
                </a:r>
                <a:endParaRPr kumimoji="1" lang="ja-JP" altLang="en-US" dirty="0">
                  <a:solidFill>
                    <a:srgbClr val="00B050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endParaRPr>
              </a:p>
            </p:txBody>
          </p:sp>
        </p:grpSp>
        <p:grpSp>
          <p:nvGrpSpPr>
            <p:cNvPr id="107" name="グループ化 106"/>
            <p:cNvGrpSpPr/>
            <p:nvPr/>
          </p:nvGrpSpPr>
          <p:grpSpPr>
            <a:xfrm>
              <a:off x="4862947" y="1438779"/>
              <a:ext cx="7196646" cy="1600273"/>
              <a:chOff x="4862947" y="1438779"/>
              <a:chExt cx="7196646" cy="1600273"/>
            </a:xfrm>
          </p:grpSpPr>
          <p:cxnSp>
            <p:nvCxnSpPr>
              <p:cNvPr id="38" name="直線矢印コネクタ 37"/>
              <p:cNvCxnSpPr>
                <a:cxnSpLocks/>
              </p:cNvCxnSpPr>
              <p:nvPr/>
            </p:nvCxnSpPr>
            <p:spPr>
              <a:xfrm flipH="1">
                <a:off x="4862947" y="1712261"/>
                <a:ext cx="2156838" cy="96512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テキスト ボックス 40"/>
              <p:cNvSpPr txBox="1"/>
              <p:nvPr/>
            </p:nvSpPr>
            <p:spPr>
              <a:xfrm>
                <a:off x="7086739" y="1438779"/>
                <a:ext cx="1772968" cy="40010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350" dirty="0">
                    <a:solidFill>
                      <a:srgbClr val="00B05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Electron trap</a:t>
                </a:r>
                <a:endParaRPr kumimoji="1" lang="ja-JP" altLang="en-US" sz="1350" dirty="0">
                  <a:solidFill>
                    <a:srgbClr val="00B050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endParaRPr>
              </a:p>
            </p:txBody>
          </p:sp>
          <p:sp>
            <p:nvSpPr>
              <p:cNvPr id="42" name="テキスト ボックス 41"/>
              <p:cNvSpPr txBox="1"/>
              <p:nvPr/>
            </p:nvSpPr>
            <p:spPr>
              <a:xfrm>
                <a:off x="7169728" y="1807946"/>
                <a:ext cx="4889865" cy="1231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350" dirty="0">
                    <a:solidFill>
                      <a:srgbClr val="00B05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☑ </a:t>
                </a:r>
                <a:r>
                  <a:rPr lang="en-US" altLang="ja-JP" sz="1350" dirty="0">
                    <a:solidFill>
                      <a:srgbClr val="00B05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surface kink site </a:t>
                </a:r>
              </a:p>
              <a:p>
                <a:r>
                  <a:rPr lang="ja-JP" altLang="en-US" sz="1350" dirty="0">
                    <a:solidFill>
                      <a:srgbClr val="00B05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☑ </a:t>
                </a:r>
                <a:r>
                  <a:rPr lang="en-US" altLang="ja-JP" sz="1350" dirty="0">
                    <a:solidFill>
                      <a:srgbClr val="00B05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artificially doped (e.g., </a:t>
                </a:r>
                <a:r>
                  <a:rPr lang="en-US" altLang="ja-JP" sz="1350" dirty="0" err="1">
                    <a:solidFill>
                      <a:srgbClr val="00B05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AuS</a:t>
                </a:r>
                <a:r>
                  <a:rPr lang="en-US" altLang="ja-JP" sz="1350" dirty="0">
                    <a:solidFill>
                      <a:srgbClr val="00B05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, S</a:t>
                </a:r>
                <a:r>
                  <a:rPr lang="en-US" altLang="ja-JP" sz="1350" baseline="-25000" dirty="0">
                    <a:solidFill>
                      <a:srgbClr val="00B05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2</a:t>
                </a:r>
                <a:r>
                  <a:rPr lang="en-US" altLang="ja-JP" sz="1350" dirty="0">
                    <a:solidFill>
                      <a:srgbClr val="00B05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, Fe, </a:t>
                </a:r>
                <a:r>
                  <a:rPr lang="ja-JP" altLang="en-US" sz="1350" dirty="0">
                    <a:solidFill>
                      <a:srgbClr val="00B05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・・</a:t>
                </a:r>
                <a:r>
                  <a:rPr lang="en-US" altLang="ja-JP" sz="1350" dirty="0">
                    <a:solidFill>
                      <a:srgbClr val="00B05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)</a:t>
                </a:r>
              </a:p>
              <a:p>
                <a:r>
                  <a:rPr lang="ja-JP" altLang="en-US" sz="1350" dirty="0">
                    <a:solidFill>
                      <a:srgbClr val="00B05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☑ </a:t>
                </a:r>
                <a:r>
                  <a:rPr lang="en-US" altLang="ja-JP" sz="1350" dirty="0">
                    <a:solidFill>
                      <a:srgbClr val="00B05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crystal defect   </a:t>
                </a:r>
              </a:p>
              <a:p>
                <a:r>
                  <a:rPr lang="ja-JP" altLang="en-US" sz="1350" dirty="0">
                    <a:solidFill>
                      <a:srgbClr val="00B05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☑ </a:t>
                </a:r>
                <a:r>
                  <a:rPr lang="en-US" altLang="ja-JP" sz="1350" dirty="0">
                    <a:solidFill>
                      <a:srgbClr val="00B05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Ag</a:t>
                </a:r>
                <a:r>
                  <a:rPr lang="en-US" altLang="ja-JP" sz="1350" baseline="-25000" dirty="0">
                    <a:solidFill>
                      <a:srgbClr val="00B05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2</a:t>
                </a:r>
                <a:r>
                  <a:rPr lang="en-US" altLang="ja-JP" sz="1350" dirty="0">
                    <a:solidFill>
                      <a:srgbClr val="00B05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 on P-center (positive kink site)</a:t>
                </a:r>
                <a:endParaRPr kumimoji="1" lang="ja-JP" altLang="en-US" sz="1350" dirty="0">
                  <a:solidFill>
                    <a:srgbClr val="00B050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endParaRPr>
              </a:p>
            </p:txBody>
          </p:sp>
        </p:grpSp>
        <p:cxnSp>
          <p:nvCxnSpPr>
            <p:cNvPr id="51" name="直線矢印コネクタ 50"/>
            <p:cNvCxnSpPr>
              <a:cxnSpLocks/>
            </p:cNvCxnSpPr>
            <p:nvPr/>
          </p:nvCxnSpPr>
          <p:spPr>
            <a:xfrm flipH="1">
              <a:off x="4114799" y="4135036"/>
              <a:ext cx="1399539" cy="316726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6" name="グループ化 105"/>
            <p:cNvGrpSpPr/>
            <p:nvPr/>
          </p:nvGrpSpPr>
          <p:grpSpPr>
            <a:xfrm>
              <a:off x="5462805" y="3513780"/>
              <a:ext cx="6353446" cy="804919"/>
              <a:chOff x="5462805" y="3513780"/>
              <a:chExt cx="6353446" cy="804919"/>
            </a:xfrm>
          </p:grpSpPr>
          <p:sp>
            <p:nvSpPr>
              <p:cNvPr id="53" name="テキスト ボックス 52"/>
              <p:cNvSpPr txBox="1"/>
              <p:nvPr/>
            </p:nvSpPr>
            <p:spPr>
              <a:xfrm>
                <a:off x="5462805" y="3918590"/>
                <a:ext cx="1593276" cy="40010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350" dirty="0">
                    <a:solidFill>
                      <a:srgbClr val="00B05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Hole trap </a:t>
                </a:r>
                <a:endParaRPr kumimoji="1" lang="ja-JP" altLang="en-US" sz="1350" dirty="0">
                  <a:solidFill>
                    <a:srgbClr val="00B050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endParaRPr>
              </a:p>
            </p:txBody>
          </p:sp>
          <p:sp>
            <p:nvSpPr>
              <p:cNvPr id="54" name="テキスト ボックス 53"/>
              <p:cNvSpPr txBox="1"/>
              <p:nvPr/>
            </p:nvSpPr>
            <p:spPr>
              <a:xfrm>
                <a:off x="7169729" y="3513780"/>
                <a:ext cx="4646522" cy="677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350" dirty="0">
                    <a:solidFill>
                      <a:srgbClr val="00B05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☑ </a:t>
                </a:r>
                <a:r>
                  <a:rPr lang="en-US" altLang="ja-JP" sz="1350" dirty="0">
                    <a:solidFill>
                      <a:srgbClr val="00B05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Iodide doped </a:t>
                </a:r>
              </a:p>
              <a:p>
                <a:r>
                  <a:rPr lang="ja-JP" altLang="en-US" sz="1350" dirty="0">
                    <a:solidFill>
                      <a:srgbClr val="00B05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☑ </a:t>
                </a:r>
                <a:r>
                  <a:rPr lang="en-US" altLang="ja-JP" sz="1350" dirty="0">
                    <a:solidFill>
                      <a:srgbClr val="00B05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Ag</a:t>
                </a:r>
                <a:r>
                  <a:rPr lang="en-US" altLang="ja-JP" sz="1350" baseline="-25000" dirty="0">
                    <a:solidFill>
                      <a:srgbClr val="00B05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2</a:t>
                </a:r>
                <a:r>
                  <a:rPr lang="en-US" altLang="ja-JP" sz="1350" dirty="0">
                    <a:solidFill>
                      <a:srgbClr val="00B05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 on R-center (neutral kink site) </a:t>
                </a:r>
                <a:endParaRPr kumimoji="1" lang="ja-JP" altLang="en-US" sz="1350" dirty="0">
                  <a:solidFill>
                    <a:srgbClr val="00B050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endParaRPr>
              </a:p>
            </p:txBody>
          </p:sp>
        </p:grpSp>
        <p:grpSp>
          <p:nvGrpSpPr>
            <p:cNvPr id="109" name="グループ化 108"/>
            <p:cNvGrpSpPr/>
            <p:nvPr/>
          </p:nvGrpSpPr>
          <p:grpSpPr>
            <a:xfrm>
              <a:off x="62345" y="1452633"/>
              <a:ext cx="5853545" cy="5817929"/>
              <a:chOff x="62345" y="1452633"/>
              <a:chExt cx="5853545" cy="5817929"/>
            </a:xfrm>
          </p:grpSpPr>
          <p:sp>
            <p:nvSpPr>
              <p:cNvPr id="55" name="テキスト ボックス 54"/>
              <p:cNvSpPr txBox="1"/>
              <p:nvPr/>
            </p:nvSpPr>
            <p:spPr>
              <a:xfrm>
                <a:off x="1711034" y="3318437"/>
                <a:ext cx="2705099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200" dirty="0">
                    <a:solidFill>
                      <a:srgbClr val="C0000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Excited by the ionization of a charged particle </a:t>
                </a:r>
                <a:endParaRPr kumimoji="1" lang="ja-JP" altLang="en-US" sz="1200" dirty="0">
                  <a:solidFill>
                    <a:srgbClr val="C00000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endParaRPr>
              </a:p>
            </p:txBody>
          </p:sp>
          <p:grpSp>
            <p:nvGrpSpPr>
              <p:cNvPr id="108" name="グループ化 107"/>
              <p:cNvGrpSpPr/>
              <p:nvPr/>
            </p:nvGrpSpPr>
            <p:grpSpPr>
              <a:xfrm>
                <a:off x="208121" y="2992400"/>
                <a:ext cx="5707769" cy="4278162"/>
                <a:chOff x="208121" y="2992400"/>
                <a:chExt cx="5707769" cy="4278162"/>
              </a:xfrm>
            </p:grpSpPr>
            <p:cxnSp>
              <p:nvCxnSpPr>
                <p:cNvPr id="25" name="曲線コネクタ 24"/>
                <p:cNvCxnSpPr/>
                <p:nvPr/>
              </p:nvCxnSpPr>
              <p:spPr>
                <a:xfrm rot="16200000" flipV="1">
                  <a:off x="4450134" y="3058846"/>
                  <a:ext cx="635120" cy="502227"/>
                </a:xfrm>
                <a:prstGeom prst="curvedConnector3">
                  <a:avLst/>
                </a:prstGeom>
                <a:ln>
                  <a:solidFill>
                    <a:srgbClr val="0000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テキスト ボックス 26"/>
                <p:cNvSpPr txBox="1"/>
                <p:nvPr/>
              </p:nvSpPr>
              <p:spPr>
                <a:xfrm>
                  <a:off x="4862945" y="3640374"/>
                  <a:ext cx="1052945" cy="400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1350" dirty="0">
                      <a:solidFill>
                        <a:srgbClr val="0000FF"/>
                      </a:solidFill>
                      <a:latin typeface="Malgun Gothic" panose="020B0503020000020004" pitchFamily="34" charset="-127"/>
                      <a:ea typeface="Malgun Gothic" panose="020B0503020000020004" pitchFamily="34" charset="-127"/>
                    </a:rPr>
                    <a:t>Ag</a:t>
                  </a:r>
                  <a:r>
                    <a:rPr kumimoji="1" lang="en-US" altLang="ja-JP" sz="1350" baseline="30000" dirty="0">
                      <a:solidFill>
                        <a:srgbClr val="0000FF"/>
                      </a:solidFill>
                      <a:latin typeface="Malgun Gothic" panose="020B0503020000020004" pitchFamily="34" charset="-127"/>
                      <a:ea typeface="Malgun Gothic" panose="020B0503020000020004" pitchFamily="34" charset="-127"/>
                    </a:rPr>
                    <a:t>+</a:t>
                  </a:r>
                  <a:endParaRPr kumimoji="1" lang="ja-JP" altLang="en-US" sz="1350" baseline="30000" dirty="0">
                    <a:solidFill>
                      <a:srgbClr val="0000FF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endParaRPr>
                </a:p>
              </p:txBody>
            </p:sp>
            <p:cxnSp>
              <p:nvCxnSpPr>
                <p:cNvPr id="60" name="直線矢印コネクタ 59"/>
                <p:cNvCxnSpPr/>
                <p:nvPr/>
              </p:nvCxnSpPr>
              <p:spPr>
                <a:xfrm flipV="1">
                  <a:off x="3418608" y="4022563"/>
                  <a:ext cx="1574224" cy="1550544"/>
                </a:xfrm>
                <a:prstGeom prst="straightConnector1">
                  <a:avLst/>
                </a:prstGeom>
                <a:ln>
                  <a:solidFill>
                    <a:srgbClr val="0000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05" name="グループ化 104"/>
                <p:cNvGrpSpPr/>
                <p:nvPr/>
              </p:nvGrpSpPr>
              <p:grpSpPr>
                <a:xfrm>
                  <a:off x="208121" y="5363938"/>
                  <a:ext cx="5118947" cy="1906624"/>
                  <a:chOff x="208121" y="5363938"/>
                  <a:chExt cx="5118947" cy="1906624"/>
                </a:xfrm>
              </p:grpSpPr>
              <p:sp>
                <p:nvSpPr>
                  <p:cNvPr id="63" name="テキスト ボックス 62"/>
                  <p:cNvSpPr txBox="1"/>
                  <p:nvPr/>
                </p:nvSpPr>
                <p:spPr>
                  <a:xfrm>
                    <a:off x="762332" y="5546603"/>
                    <a:ext cx="2836359" cy="400109"/>
                  </a:xfrm>
                  <a:prstGeom prst="rect">
                    <a:avLst/>
                  </a:prstGeom>
                  <a:noFill/>
                  <a:ln>
                    <a:solidFill>
                      <a:srgbClr val="0000FF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kumimoji="1" lang="en-US" altLang="ja-JP" sz="1350" dirty="0">
                        <a:solidFill>
                          <a:srgbClr val="00B050"/>
                        </a:solidFill>
                        <a:latin typeface="Malgun Gothic" panose="020B0503020000020004" pitchFamily="34" charset="-127"/>
                        <a:ea typeface="Malgun Gothic" panose="020B0503020000020004" pitchFamily="34" charset="-127"/>
                      </a:rPr>
                      <a:t>Interstitial Silver Ions  </a:t>
                    </a:r>
                    <a:endParaRPr kumimoji="1" lang="ja-JP" altLang="en-US" sz="1350" dirty="0">
                      <a:solidFill>
                        <a:srgbClr val="00B050"/>
                      </a:solidFill>
                      <a:latin typeface="Malgun Gothic" panose="020B0503020000020004" pitchFamily="34" charset="-127"/>
                      <a:ea typeface="Malgun Gothic" panose="020B0503020000020004" pitchFamily="34" charset="-127"/>
                    </a:endParaRPr>
                  </a:p>
                </p:txBody>
              </p:sp>
              <p:grpSp>
                <p:nvGrpSpPr>
                  <p:cNvPr id="100" name="グループ化 99"/>
                  <p:cNvGrpSpPr/>
                  <p:nvPr/>
                </p:nvGrpSpPr>
                <p:grpSpPr>
                  <a:xfrm>
                    <a:off x="3583127" y="5363938"/>
                    <a:ext cx="1743941" cy="1365013"/>
                    <a:chOff x="4081895" y="5280809"/>
                    <a:chExt cx="1743941" cy="1365013"/>
                  </a:xfrm>
                </p:grpSpPr>
                <p:sp>
                  <p:nvSpPr>
                    <p:cNvPr id="77" name="円/楕円 76"/>
                    <p:cNvSpPr/>
                    <p:nvPr/>
                  </p:nvSpPr>
                  <p:spPr>
                    <a:xfrm>
                      <a:off x="4191000" y="5573107"/>
                      <a:ext cx="200890" cy="184666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35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p:txBody>
                </p:sp>
                <p:sp>
                  <p:nvSpPr>
                    <p:cNvPr id="78" name="円/楕円 77"/>
                    <p:cNvSpPr/>
                    <p:nvPr/>
                  </p:nvSpPr>
                  <p:spPr>
                    <a:xfrm>
                      <a:off x="4714009" y="5573107"/>
                      <a:ext cx="200890" cy="184666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35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p:txBody>
                </p:sp>
                <p:sp>
                  <p:nvSpPr>
                    <p:cNvPr id="79" name="円/楕円 78"/>
                    <p:cNvSpPr/>
                    <p:nvPr/>
                  </p:nvSpPr>
                  <p:spPr>
                    <a:xfrm>
                      <a:off x="5188527" y="5594100"/>
                      <a:ext cx="200890" cy="184666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35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p:txBody>
                </p:sp>
                <p:sp>
                  <p:nvSpPr>
                    <p:cNvPr id="80" name="円/楕円 79"/>
                    <p:cNvSpPr/>
                    <p:nvPr/>
                  </p:nvSpPr>
                  <p:spPr>
                    <a:xfrm>
                      <a:off x="5624946" y="5594100"/>
                      <a:ext cx="200890" cy="184666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35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p:txBody>
                </p:sp>
                <p:sp>
                  <p:nvSpPr>
                    <p:cNvPr id="81" name="円/楕円 80"/>
                    <p:cNvSpPr/>
                    <p:nvPr/>
                  </p:nvSpPr>
                  <p:spPr>
                    <a:xfrm>
                      <a:off x="4205720" y="6018842"/>
                      <a:ext cx="200890" cy="184666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35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p:txBody>
                </p:sp>
                <p:sp>
                  <p:nvSpPr>
                    <p:cNvPr id="82" name="円/楕円 81"/>
                    <p:cNvSpPr/>
                    <p:nvPr/>
                  </p:nvSpPr>
                  <p:spPr>
                    <a:xfrm>
                      <a:off x="4731327" y="6018842"/>
                      <a:ext cx="200890" cy="184666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35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p:txBody>
                </p:sp>
                <p:sp>
                  <p:nvSpPr>
                    <p:cNvPr id="83" name="円/楕円 82"/>
                    <p:cNvSpPr/>
                    <p:nvPr/>
                  </p:nvSpPr>
                  <p:spPr>
                    <a:xfrm>
                      <a:off x="5188527" y="6018842"/>
                      <a:ext cx="200890" cy="184666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35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p:txBody>
                </p:sp>
                <p:sp>
                  <p:nvSpPr>
                    <p:cNvPr id="84" name="円/楕円 83"/>
                    <p:cNvSpPr/>
                    <p:nvPr/>
                  </p:nvSpPr>
                  <p:spPr>
                    <a:xfrm>
                      <a:off x="5624946" y="6018842"/>
                      <a:ext cx="200890" cy="184666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35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p:txBody>
                </p:sp>
                <p:sp>
                  <p:nvSpPr>
                    <p:cNvPr id="85" name="円/楕円 84"/>
                    <p:cNvSpPr/>
                    <p:nvPr/>
                  </p:nvSpPr>
                  <p:spPr>
                    <a:xfrm>
                      <a:off x="4205720" y="6460215"/>
                      <a:ext cx="200890" cy="184666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35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p:txBody>
                </p:sp>
                <p:sp>
                  <p:nvSpPr>
                    <p:cNvPr id="86" name="円/楕円 85"/>
                    <p:cNvSpPr/>
                    <p:nvPr/>
                  </p:nvSpPr>
                  <p:spPr>
                    <a:xfrm>
                      <a:off x="4733493" y="6461156"/>
                      <a:ext cx="200890" cy="184666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35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p:txBody>
                </p:sp>
                <p:sp>
                  <p:nvSpPr>
                    <p:cNvPr id="87" name="円/楕円 86"/>
                    <p:cNvSpPr/>
                    <p:nvPr/>
                  </p:nvSpPr>
                  <p:spPr>
                    <a:xfrm>
                      <a:off x="5188959" y="6460215"/>
                      <a:ext cx="200890" cy="184666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35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p:txBody>
                </p:sp>
                <p:sp>
                  <p:nvSpPr>
                    <p:cNvPr id="88" name="円/楕円 87"/>
                    <p:cNvSpPr/>
                    <p:nvPr/>
                  </p:nvSpPr>
                  <p:spPr>
                    <a:xfrm>
                      <a:off x="5624946" y="6460215"/>
                      <a:ext cx="200890" cy="184666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35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p:txBody>
                </p:sp>
                <p:sp>
                  <p:nvSpPr>
                    <p:cNvPr id="89" name="テキスト ボックス 88"/>
                    <p:cNvSpPr txBox="1"/>
                    <p:nvPr/>
                  </p:nvSpPr>
                  <p:spPr>
                    <a:xfrm>
                      <a:off x="4081895" y="5280809"/>
                      <a:ext cx="599209" cy="33855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kumimoji="1" lang="en-US" altLang="ja-JP" sz="1050" dirty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Ag</a:t>
                      </a:r>
                      <a:endParaRPr kumimoji="1" lang="ja-JP" altLang="en-US" sz="1050" dirty="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p:txBody>
                </p:sp>
                <p:sp>
                  <p:nvSpPr>
                    <p:cNvPr id="90" name="テキスト ボックス 89"/>
                    <p:cNvSpPr txBox="1"/>
                    <p:nvPr/>
                  </p:nvSpPr>
                  <p:spPr>
                    <a:xfrm>
                      <a:off x="4594514" y="5295574"/>
                      <a:ext cx="599209" cy="33855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kumimoji="1" lang="en-US" altLang="ja-JP" sz="1050" dirty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Br</a:t>
                      </a:r>
                      <a:endParaRPr kumimoji="1" lang="ja-JP" altLang="en-US" sz="1050" dirty="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p:txBody>
                </p:sp>
                <p:sp>
                  <p:nvSpPr>
                    <p:cNvPr id="91" name="円/楕円 90"/>
                    <p:cNvSpPr/>
                    <p:nvPr/>
                  </p:nvSpPr>
                  <p:spPr>
                    <a:xfrm>
                      <a:off x="4426528" y="5876816"/>
                      <a:ext cx="200890" cy="184666"/>
                    </a:xfrm>
                    <a:prstGeom prst="ellipse">
                      <a:avLst/>
                    </a:prstGeom>
                    <a:solidFill>
                      <a:schemeClr val="bg2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35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p:txBody>
                </p:sp>
                <p:sp>
                  <p:nvSpPr>
                    <p:cNvPr id="92" name="テキスト ボックス 91"/>
                    <p:cNvSpPr txBox="1"/>
                    <p:nvPr/>
                  </p:nvSpPr>
                  <p:spPr>
                    <a:xfrm>
                      <a:off x="4328034" y="5645413"/>
                      <a:ext cx="599209" cy="33855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kumimoji="1" lang="en-US" altLang="ja-JP" sz="1050" dirty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Ag</a:t>
                      </a:r>
                      <a:r>
                        <a:rPr kumimoji="1" lang="en-US" altLang="ja-JP" sz="1050" baseline="30000" dirty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+</a:t>
                      </a:r>
                      <a:endParaRPr kumimoji="1" lang="ja-JP" altLang="en-US" sz="1050" baseline="30000" dirty="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p:txBody>
                </p:sp>
                <p:cxnSp>
                  <p:nvCxnSpPr>
                    <p:cNvPr id="94" name="直線矢印コネクタ 93"/>
                    <p:cNvCxnSpPr/>
                    <p:nvPr/>
                  </p:nvCxnSpPr>
                  <p:spPr>
                    <a:xfrm>
                      <a:off x="4570277" y="5936701"/>
                      <a:ext cx="233774" cy="169070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7" name="直線矢印コネクタ 96"/>
                    <p:cNvCxnSpPr/>
                    <p:nvPr/>
                  </p:nvCxnSpPr>
                  <p:spPr>
                    <a:xfrm>
                      <a:off x="4894118" y="6118973"/>
                      <a:ext cx="233774" cy="169070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8" name="円/楕円 97"/>
                    <p:cNvSpPr/>
                    <p:nvPr/>
                  </p:nvSpPr>
                  <p:spPr>
                    <a:xfrm>
                      <a:off x="5120963" y="6211306"/>
                      <a:ext cx="200890" cy="184666"/>
                    </a:xfrm>
                    <a:prstGeom prst="ellipse">
                      <a:avLst/>
                    </a:prstGeom>
                    <a:solidFill>
                      <a:schemeClr val="bg2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  <a:prstDash val="solid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35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p:txBody>
                </p:sp>
              </p:grpSp>
              <p:sp>
                <p:nvSpPr>
                  <p:cNvPr id="99" name="テキスト ボックス 98"/>
                  <p:cNvSpPr txBox="1"/>
                  <p:nvPr/>
                </p:nvSpPr>
                <p:spPr>
                  <a:xfrm>
                    <a:off x="208121" y="6408788"/>
                    <a:ext cx="3375006" cy="8617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kumimoji="1" lang="en-US" altLang="ja-JP" sz="1200" dirty="0" err="1">
                        <a:solidFill>
                          <a:srgbClr val="00B050"/>
                        </a:solidFill>
                        <a:latin typeface="Malgun Gothic" panose="020B0503020000020004" pitchFamily="34" charset="-127"/>
                        <a:ea typeface="Malgun Gothic" panose="020B0503020000020004" pitchFamily="34" charset="-127"/>
                      </a:rPr>
                      <a:t>AgBr</a:t>
                    </a:r>
                    <a:r>
                      <a:rPr kumimoji="1" lang="en-US" altLang="ja-JP" sz="1200" dirty="0">
                        <a:solidFill>
                          <a:srgbClr val="00B050"/>
                        </a:solidFill>
                        <a:latin typeface="Malgun Gothic" panose="020B0503020000020004" pitchFamily="34" charset="-127"/>
                        <a:ea typeface="Malgun Gothic" panose="020B0503020000020004" pitchFamily="34" charset="-127"/>
                      </a:rPr>
                      <a:t> is an ionic crystal. Crystal </a:t>
                    </a:r>
                  </a:p>
                  <a:p>
                    <a:pPr algn="ctr"/>
                    <a:r>
                      <a:rPr kumimoji="1" lang="en-US" altLang="ja-JP" sz="1200" dirty="0">
                        <a:solidFill>
                          <a:srgbClr val="00B050"/>
                        </a:solidFill>
                        <a:latin typeface="Malgun Gothic" panose="020B0503020000020004" pitchFamily="34" charset="-127"/>
                        <a:ea typeface="Malgun Gothic" panose="020B0503020000020004" pitchFamily="34" charset="-127"/>
                      </a:rPr>
                      <a:t>defects generate interstitial silver</a:t>
                    </a:r>
                  </a:p>
                  <a:p>
                    <a:pPr algn="ctr"/>
                    <a:r>
                      <a:rPr kumimoji="1" lang="en-US" altLang="ja-JP" sz="1200" dirty="0">
                        <a:solidFill>
                          <a:srgbClr val="00B050"/>
                        </a:solidFill>
                        <a:latin typeface="Malgun Gothic" panose="020B0503020000020004" pitchFamily="34" charset="-127"/>
                        <a:ea typeface="Malgun Gothic" panose="020B0503020000020004" pitchFamily="34" charset="-127"/>
                      </a:rPr>
                      <a:t> ions due to ionic conductivity</a:t>
                    </a:r>
                    <a:endParaRPr kumimoji="1" lang="ja-JP" altLang="en-US" sz="1200" dirty="0">
                      <a:solidFill>
                        <a:srgbClr val="00B050"/>
                      </a:solidFill>
                      <a:latin typeface="Malgun Gothic" panose="020B0503020000020004" pitchFamily="34" charset="-127"/>
                      <a:ea typeface="Malgun Gothic" panose="020B0503020000020004" pitchFamily="34" charset="-127"/>
                    </a:endParaRPr>
                  </a:p>
                </p:txBody>
              </p:sp>
            </p:grpSp>
          </p:grpSp>
          <p:grpSp>
            <p:nvGrpSpPr>
              <p:cNvPr id="104" name="グループ化 103"/>
              <p:cNvGrpSpPr/>
              <p:nvPr/>
            </p:nvGrpSpPr>
            <p:grpSpPr>
              <a:xfrm>
                <a:off x="62345" y="1452633"/>
                <a:ext cx="5451764" cy="3956847"/>
                <a:chOff x="62345" y="1452633"/>
                <a:chExt cx="5451764" cy="3956847"/>
              </a:xfrm>
            </p:grpSpPr>
            <p:grpSp>
              <p:nvGrpSpPr>
                <p:cNvPr id="102" name="グループ化 101"/>
                <p:cNvGrpSpPr/>
                <p:nvPr/>
              </p:nvGrpSpPr>
              <p:grpSpPr>
                <a:xfrm>
                  <a:off x="62345" y="1452633"/>
                  <a:ext cx="5451764" cy="3867511"/>
                  <a:chOff x="62345" y="1452633"/>
                  <a:chExt cx="5451764" cy="3867511"/>
                </a:xfrm>
              </p:grpSpPr>
              <p:cxnSp>
                <p:nvCxnSpPr>
                  <p:cNvPr id="3" name="直線コネクタ 2"/>
                  <p:cNvCxnSpPr/>
                  <p:nvPr/>
                </p:nvCxnSpPr>
                <p:spPr>
                  <a:xfrm flipV="1">
                    <a:off x="983673" y="2092036"/>
                    <a:ext cx="4530436" cy="1385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" name="直線コネクタ 3"/>
                  <p:cNvCxnSpPr/>
                  <p:nvPr/>
                </p:nvCxnSpPr>
                <p:spPr>
                  <a:xfrm flipV="1">
                    <a:off x="983673" y="4793672"/>
                    <a:ext cx="4530436" cy="1385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" name="テキスト ボックス 4"/>
                  <p:cNvSpPr txBox="1"/>
                  <p:nvPr/>
                </p:nvSpPr>
                <p:spPr>
                  <a:xfrm>
                    <a:off x="180109" y="4800599"/>
                    <a:ext cx="1870363" cy="40010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kumimoji="1" lang="en-US" altLang="ja-JP" sz="1350" dirty="0">
                        <a:solidFill>
                          <a:srgbClr val="00B050"/>
                        </a:solidFill>
                        <a:latin typeface="Malgun Gothic" panose="020B0503020000020004" pitchFamily="34" charset="-127"/>
                        <a:ea typeface="Malgun Gothic" panose="020B0503020000020004" pitchFamily="34" charset="-127"/>
                      </a:rPr>
                      <a:t>Valence</a:t>
                    </a:r>
                    <a:r>
                      <a:rPr kumimoji="1" lang="ja-JP" altLang="en-US" sz="1350" dirty="0">
                        <a:solidFill>
                          <a:srgbClr val="00B050"/>
                        </a:solidFill>
                        <a:latin typeface="Malgun Gothic" panose="020B0503020000020004" pitchFamily="34" charset="-127"/>
                        <a:ea typeface="Malgun Gothic" panose="020B0503020000020004" pitchFamily="34" charset="-127"/>
                      </a:rPr>
                      <a:t> </a:t>
                    </a:r>
                    <a:r>
                      <a:rPr kumimoji="1" lang="en-US" altLang="ja-JP" sz="1350" dirty="0">
                        <a:solidFill>
                          <a:srgbClr val="00B050"/>
                        </a:solidFill>
                        <a:latin typeface="Malgun Gothic" panose="020B0503020000020004" pitchFamily="34" charset="-127"/>
                        <a:ea typeface="Malgun Gothic" panose="020B0503020000020004" pitchFamily="34" charset="-127"/>
                      </a:rPr>
                      <a:t>band</a:t>
                    </a:r>
                    <a:endParaRPr kumimoji="1" lang="ja-JP" altLang="en-US" sz="1350" dirty="0">
                      <a:solidFill>
                        <a:srgbClr val="00B050"/>
                      </a:solidFill>
                      <a:latin typeface="Malgun Gothic" panose="020B0503020000020004" pitchFamily="34" charset="-127"/>
                      <a:ea typeface="Malgun Gothic" panose="020B0503020000020004" pitchFamily="34" charset="-127"/>
                    </a:endParaRPr>
                  </a:p>
                </p:txBody>
              </p:sp>
              <p:sp>
                <p:nvSpPr>
                  <p:cNvPr id="6" name="テキスト ボックス 5"/>
                  <p:cNvSpPr txBox="1"/>
                  <p:nvPr/>
                </p:nvSpPr>
                <p:spPr>
                  <a:xfrm>
                    <a:off x="62345" y="1736559"/>
                    <a:ext cx="2126676" cy="40010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kumimoji="1" lang="en-US" altLang="ja-JP" sz="1350" dirty="0">
                        <a:solidFill>
                          <a:srgbClr val="00B050"/>
                        </a:solidFill>
                        <a:latin typeface="Malgun Gothic" panose="020B0503020000020004" pitchFamily="34" charset="-127"/>
                        <a:ea typeface="Malgun Gothic" panose="020B0503020000020004" pitchFamily="34" charset="-127"/>
                      </a:rPr>
                      <a:t>Conduction</a:t>
                    </a:r>
                    <a:r>
                      <a:rPr kumimoji="1" lang="ja-JP" altLang="en-US" sz="1350" dirty="0">
                        <a:solidFill>
                          <a:srgbClr val="00B050"/>
                        </a:solidFill>
                        <a:latin typeface="Malgun Gothic" panose="020B0503020000020004" pitchFamily="34" charset="-127"/>
                        <a:ea typeface="Malgun Gothic" panose="020B0503020000020004" pitchFamily="34" charset="-127"/>
                      </a:rPr>
                      <a:t> </a:t>
                    </a:r>
                    <a:r>
                      <a:rPr kumimoji="1" lang="en-US" altLang="ja-JP" sz="1350" dirty="0">
                        <a:solidFill>
                          <a:srgbClr val="00B050"/>
                        </a:solidFill>
                        <a:latin typeface="Malgun Gothic" panose="020B0503020000020004" pitchFamily="34" charset="-127"/>
                        <a:ea typeface="Malgun Gothic" panose="020B0503020000020004" pitchFamily="34" charset="-127"/>
                      </a:rPr>
                      <a:t>band</a:t>
                    </a:r>
                    <a:endParaRPr kumimoji="1" lang="ja-JP" altLang="en-US" sz="1350" dirty="0">
                      <a:solidFill>
                        <a:srgbClr val="00B050"/>
                      </a:solidFill>
                      <a:latin typeface="Malgun Gothic" panose="020B0503020000020004" pitchFamily="34" charset="-127"/>
                      <a:ea typeface="Malgun Gothic" panose="020B0503020000020004" pitchFamily="34" charset="-127"/>
                    </a:endParaRPr>
                  </a:p>
                </p:txBody>
              </p:sp>
              <p:cxnSp>
                <p:nvCxnSpPr>
                  <p:cNvPr id="8" name="直線矢印コネクタ 7"/>
                  <p:cNvCxnSpPr/>
                  <p:nvPr/>
                </p:nvCxnSpPr>
                <p:spPr>
                  <a:xfrm flipH="1">
                    <a:off x="1551709" y="2092036"/>
                    <a:ext cx="13855" cy="2701636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" name="テキスト ボックス 9"/>
                  <p:cNvSpPr txBox="1"/>
                  <p:nvPr/>
                </p:nvSpPr>
                <p:spPr>
                  <a:xfrm>
                    <a:off x="630382" y="3258189"/>
                    <a:ext cx="1870364" cy="40010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kumimoji="1" lang="en-US" altLang="ja-JP" sz="1350" dirty="0">
                        <a:latin typeface="Malgun Gothic" panose="020B0503020000020004" pitchFamily="34" charset="-127"/>
                        <a:ea typeface="Malgun Gothic" panose="020B0503020000020004" pitchFamily="34" charset="-127"/>
                      </a:rPr>
                      <a:t>2.6 eV</a:t>
                    </a:r>
                    <a:endParaRPr kumimoji="1" lang="ja-JP" altLang="en-US" sz="1350" dirty="0">
                      <a:latin typeface="Malgun Gothic" panose="020B0503020000020004" pitchFamily="34" charset="-127"/>
                      <a:ea typeface="Malgun Gothic" panose="020B0503020000020004" pitchFamily="34" charset="-127"/>
                    </a:endParaRPr>
                  </a:p>
                </p:txBody>
              </p:sp>
              <p:cxnSp>
                <p:nvCxnSpPr>
                  <p:cNvPr id="12" name="直線コネクタ 11"/>
                  <p:cNvCxnSpPr/>
                  <p:nvPr/>
                </p:nvCxnSpPr>
                <p:spPr>
                  <a:xfrm>
                    <a:off x="4114800" y="2812473"/>
                    <a:ext cx="74814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直線矢印コネクタ 13"/>
                  <p:cNvCxnSpPr/>
                  <p:nvPr/>
                </p:nvCxnSpPr>
                <p:spPr>
                  <a:xfrm flipV="1">
                    <a:off x="2500746" y="1921225"/>
                    <a:ext cx="0" cy="3070968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6" name="テキスト ボックス 15"/>
                  <p:cNvSpPr txBox="1"/>
                  <p:nvPr/>
                </p:nvSpPr>
                <p:spPr>
                  <a:xfrm>
                    <a:off x="2168237" y="1452633"/>
                    <a:ext cx="858981" cy="40010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kumimoji="1" lang="en-US" altLang="ja-JP" sz="1350" dirty="0">
                        <a:solidFill>
                          <a:srgbClr val="FF0000"/>
                        </a:solidFill>
                        <a:latin typeface="Malgun Gothic" panose="020B0503020000020004" pitchFamily="34" charset="-127"/>
                        <a:ea typeface="Malgun Gothic" panose="020B0503020000020004" pitchFamily="34" charset="-127"/>
                      </a:rPr>
                      <a:t>e</a:t>
                    </a:r>
                    <a:endParaRPr kumimoji="1" lang="ja-JP" altLang="en-US" sz="1350" dirty="0">
                      <a:solidFill>
                        <a:srgbClr val="FF0000"/>
                      </a:solidFill>
                      <a:latin typeface="Malgun Gothic" panose="020B0503020000020004" pitchFamily="34" charset="-127"/>
                      <a:ea typeface="Malgun Gothic" panose="020B0503020000020004" pitchFamily="34" charset="-127"/>
                    </a:endParaRPr>
                  </a:p>
                </p:txBody>
              </p:sp>
              <p:sp>
                <p:nvSpPr>
                  <p:cNvPr id="17" name="円/楕円 16"/>
                  <p:cNvSpPr/>
                  <p:nvPr/>
                </p:nvSpPr>
                <p:spPr>
                  <a:xfrm>
                    <a:off x="2424542" y="1717964"/>
                    <a:ext cx="166256" cy="189406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350">
                      <a:latin typeface="Malgun Gothic" panose="020B0503020000020004" pitchFamily="34" charset="-127"/>
                      <a:ea typeface="Malgun Gothic" panose="020B0503020000020004" pitchFamily="34" charset="-127"/>
                    </a:endParaRPr>
                  </a:p>
                </p:txBody>
              </p:sp>
              <p:sp>
                <p:nvSpPr>
                  <p:cNvPr id="18" name="円/楕円 17"/>
                  <p:cNvSpPr/>
                  <p:nvPr/>
                </p:nvSpPr>
                <p:spPr>
                  <a:xfrm>
                    <a:off x="2438399" y="5130738"/>
                    <a:ext cx="166256" cy="189406"/>
                  </a:xfrm>
                  <a:prstGeom prst="ellipse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350">
                      <a:latin typeface="Malgun Gothic" panose="020B0503020000020004" pitchFamily="34" charset="-127"/>
                      <a:ea typeface="Malgun Gothic" panose="020B0503020000020004" pitchFamily="34" charset="-127"/>
                    </a:endParaRPr>
                  </a:p>
                </p:txBody>
              </p:sp>
              <p:cxnSp>
                <p:nvCxnSpPr>
                  <p:cNvPr id="20" name="直線矢印コネクタ 19"/>
                  <p:cNvCxnSpPr>
                    <a:cxnSpLocks/>
                    <a:stCxn id="16" idx="2"/>
                  </p:cNvCxnSpPr>
                  <p:nvPr/>
                </p:nvCxnSpPr>
                <p:spPr>
                  <a:xfrm flipV="1">
                    <a:off x="2597728" y="1838888"/>
                    <a:ext cx="1797621" cy="13855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直線矢印コネクタ 21"/>
                  <p:cNvCxnSpPr/>
                  <p:nvPr/>
                </p:nvCxnSpPr>
                <p:spPr>
                  <a:xfrm>
                    <a:off x="4378036" y="1907370"/>
                    <a:ext cx="0" cy="770020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3" name="円/楕円 22"/>
                  <p:cNvSpPr/>
                  <p:nvPr/>
                </p:nvSpPr>
                <p:spPr>
                  <a:xfrm>
                    <a:off x="4308762" y="2758055"/>
                    <a:ext cx="166256" cy="189406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350">
                      <a:latin typeface="Malgun Gothic" panose="020B0503020000020004" pitchFamily="34" charset="-127"/>
                      <a:ea typeface="Malgun Gothic" panose="020B0503020000020004" pitchFamily="34" charset="-127"/>
                    </a:endParaRPr>
                  </a:p>
                </p:txBody>
              </p:sp>
              <p:sp>
                <p:nvSpPr>
                  <p:cNvPr id="39" name="テキスト ボックス 38"/>
                  <p:cNvSpPr txBox="1"/>
                  <p:nvPr/>
                </p:nvSpPr>
                <p:spPr>
                  <a:xfrm>
                    <a:off x="3207328" y="2538863"/>
                    <a:ext cx="1087583" cy="61555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ja-JP" sz="1200" dirty="0">
                        <a:latin typeface="Malgun Gothic" panose="020B0503020000020004" pitchFamily="34" charset="-127"/>
                        <a:ea typeface="Malgun Gothic" panose="020B0503020000020004" pitchFamily="34" charset="-127"/>
                      </a:rPr>
                      <a:t>e</a:t>
                    </a:r>
                    <a:r>
                      <a:rPr kumimoji="1" lang="en-US" altLang="ja-JP" sz="1200" dirty="0">
                        <a:latin typeface="Malgun Gothic" panose="020B0503020000020004" pitchFamily="34" charset="-127"/>
                        <a:ea typeface="Malgun Gothic" panose="020B0503020000020004" pitchFamily="34" charset="-127"/>
                      </a:rPr>
                      <a:t>lectron trap</a:t>
                    </a:r>
                    <a:endParaRPr kumimoji="1" lang="ja-JP" altLang="en-US" sz="1200" dirty="0">
                      <a:latin typeface="Malgun Gothic" panose="020B0503020000020004" pitchFamily="34" charset="-127"/>
                      <a:ea typeface="Malgun Gothic" panose="020B0503020000020004" pitchFamily="34" charset="-127"/>
                    </a:endParaRPr>
                  </a:p>
                </p:txBody>
              </p:sp>
              <p:cxnSp>
                <p:nvCxnSpPr>
                  <p:cNvPr id="44" name="直線コネクタ 43"/>
                  <p:cNvCxnSpPr/>
                  <p:nvPr/>
                </p:nvCxnSpPr>
                <p:spPr>
                  <a:xfrm flipV="1">
                    <a:off x="1011379" y="4404557"/>
                    <a:ext cx="1801091" cy="1385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5" name="テキスト ボックス 44"/>
                  <p:cNvSpPr txBox="1"/>
                  <p:nvPr/>
                </p:nvSpPr>
                <p:spPr>
                  <a:xfrm>
                    <a:off x="2887800" y="4157955"/>
                    <a:ext cx="1390652" cy="40010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kumimoji="1" lang="en-US" altLang="ja-JP" sz="1350" dirty="0">
                        <a:solidFill>
                          <a:srgbClr val="00B050"/>
                        </a:solidFill>
                        <a:latin typeface="Malgun Gothic" panose="020B0503020000020004" pitchFamily="34" charset="-127"/>
                        <a:ea typeface="Malgun Gothic" panose="020B0503020000020004" pitchFamily="34" charset="-127"/>
                      </a:rPr>
                      <a:t>Hole trap</a:t>
                    </a:r>
                    <a:endParaRPr kumimoji="1" lang="ja-JP" altLang="en-US" sz="1350" dirty="0">
                      <a:solidFill>
                        <a:srgbClr val="00B050"/>
                      </a:solidFill>
                      <a:latin typeface="Malgun Gothic" panose="020B0503020000020004" pitchFamily="34" charset="-127"/>
                      <a:ea typeface="Malgun Gothic" panose="020B0503020000020004" pitchFamily="34" charset="-127"/>
                    </a:endParaRPr>
                  </a:p>
                </p:txBody>
              </p:sp>
              <p:cxnSp>
                <p:nvCxnSpPr>
                  <p:cNvPr id="47" name="直線矢印コネクタ 46"/>
                  <p:cNvCxnSpPr>
                    <a:stCxn id="18" idx="2"/>
                  </p:cNvCxnSpPr>
                  <p:nvPr/>
                </p:nvCxnSpPr>
                <p:spPr>
                  <a:xfrm flipH="1">
                    <a:off x="1911924" y="5225441"/>
                    <a:ext cx="526475" cy="0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prstDash val="dash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直線矢印コネクタ 47"/>
                  <p:cNvCxnSpPr/>
                  <p:nvPr/>
                </p:nvCxnSpPr>
                <p:spPr>
                  <a:xfrm flipV="1">
                    <a:off x="1932706" y="4453050"/>
                    <a:ext cx="0" cy="677688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prstDash val="dash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03" name="テキスト ボックス 102"/>
                <p:cNvSpPr txBox="1"/>
                <p:nvPr/>
              </p:nvSpPr>
              <p:spPr>
                <a:xfrm>
                  <a:off x="2626300" y="5009371"/>
                  <a:ext cx="858981" cy="400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sz="1350" dirty="0">
                      <a:solidFill>
                        <a:srgbClr val="FF0000"/>
                      </a:solidFill>
                      <a:latin typeface="Malgun Gothic" panose="020B0503020000020004" pitchFamily="34" charset="-127"/>
                      <a:ea typeface="Malgun Gothic" panose="020B0503020000020004" pitchFamily="34" charset="-127"/>
                    </a:rPr>
                    <a:t>h</a:t>
                  </a:r>
                  <a:endParaRPr kumimoji="1" lang="ja-JP" altLang="en-US" sz="1350" dirty="0">
                    <a:solidFill>
                      <a:srgbClr val="FF000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endParaRPr>
                </a:p>
              </p:txBody>
            </p:sp>
          </p:grpSp>
        </p:grp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4EE5B935-5579-4273-B3E5-55AAFF3CCEF6}"/>
              </a:ext>
            </a:extLst>
          </p:cNvPr>
          <p:cNvSpPr txBox="1"/>
          <p:nvPr/>
        </p:nvSpPr>
        <p:spPr>
          <a:xfrm>
            <a:off x="1371600" y="116632"/>
            <a:ext cx="7632848" cy="461665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ko-KR" altLang="en-US" sz="2400" dirty="0" err="1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에멀젼</a:t>
            </a:r>
            <a:r>
              <a:rPr kumimoji="1" lang="ko-KR" altLang="en-US" sz="2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altLang="ko-KR" sz="2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ion band-gab </a:t>
            </a:r>
            <a:r>
              <a:rPr lang="ko-KR" altLang="en-US" sz="2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에서 </a:t>
            </a:r>
            <a:r>
              <a:rPr kumimoji="1" lang="en-US" altLang="ja-JP" sz="2400" i="1" dirty="0" err="1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Ag</a:t>
            </a:r>
            <a:r>
              <a:rPr kumimoji="1" lang="en-US" altLang="ja-JP" sz="2400" i="1" baseline="-25000" dirty="0" err="1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n</a:t>
            </a:r>
            <a:r>
              <a:rPr lang="ko-KR" altLang="en-US" sz="2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의 잠상까지</a:t>
            </a:r>
            <a:r>
              <a:rPr lang="en-US" altLang="ko-KR" sz="2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 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AFC2957-E59B-4507-A432-5300A99F007B}"/>
              </a:ext>
            </a:extLst>
          </p:cNvPr>
          <p:cNvSpPr txBox="1"/>
          <p:nvPr/>
        </p:nvSpPr>
        <p:spPr>
          <a:xfrm>
            <a:off x="107504" y="116632"/>
            <a:ext cx="1152128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3-02</a:t>
            </a:r>
            <a:endParaRPr lang="ko-KR" altLang="en-US" sz="2400" dirty="0"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04FD74-1281-4A8A-BF0D-8E1552DA923A}"/>
              </a:ext>
            </a:extLst>
          </p:cNvPr>
          <p:cNvSpPr txBox="1"/>
          <p:nvPr/>
        </p:nvSpPr>
        <p:spPr>
          <a:xfrm>
            <a:off x="299262" y="772660"/>
            <a:ext cx="79493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일종의 반도체로서</a:t>
            </a:r>
            <a:endParaRPr lang="en-US" altLang="ko-KR" sz="1400" dirty="0">
              <a:solidFill>
                <a:srgbClr val="00B05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r>
              <a:rPr lang="ko-KR" altLang="en-US" sz="1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이러한 </a:t>
            </a:r>
            <a:r>
              <a:rPr lang="en-US" altLang="ko-KR" sz="1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Sensitivity site</a:t>
            </a:r>
            <a:r>
              <a:rPr lang="ko-KR" altLang="en-US" sz="1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를 형성하게 하는 결정내 </a:t>
            </a:r>
            <a:r>
              <a:rPr lang="en-US" altLang="ko-KR" sz="1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donor </a:t>
            </a:r>
            <a:r>
              <a:rPr lang="ko-KR" altLang="en-US" sz="1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와</a:t>
            </a:r>
            <a:r>
              <a:rPr lang="en-US" altLang="ko-KR" sz="1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acceptor</a:t>
            </a:r>
            <a:r>
              <a:rPr lang="ko-KR" altLang="en-US" sz="1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altLang="ko-KR" sz="1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level </a:t>
            </a:r>
            <a:r>
              <a:rPr lang="ko-KR" altLang="en-US" sz="1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에</a:t>
            </a:r>
            <a:r>
              <a:rPr lang="en-US" altLang="ko-KR" sz="1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trap</a:t>
            </a:r>
            <a:r>
              <a:rPr lang="ko-KR" altLang="en-US" sz="1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되는 전자와 </a:t>
            </a:r>
            <a:endParaRPr lang="en-US" altLang="ko-KR" sz="1400" dirty="0">
              <a:solidFill>
                <a:srgbClr val="00B05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r>
              <a:rPr lang="ko-KR" altLang="en-US" sz="1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은이온은 </a:t>
            </a:r>
            <a:r>
              <a:rPr lang="en-US" altLang="ko-KR" sz="1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Developer</a:t>
            </a:r>
            <a:r>
              <a:rPr lang="ko-KR" altLang="en-US" sz="1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altLang="ko-KR" sz="1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Chemical </a:t>
            </a:r>
            <a:r>
              <a:rPr lang="ko-KR" altLang="en-US" sz="1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작용에 의해서</a:t>
            </a:r>
            <a:r>
              <a:rPr lang="en-US" altLang="ko-KR" sz="1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ko-KR" altLang="en-US" sz="1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쉽게   반응한다</a:t>
            </a:r>
            <a:r>
              <a:rPr lang="en-US" altLang="ko-KR" sz="1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. </a:t>
            </a:r>
            <a:endParaRPr lang="ko-KR" altLang="en-US" sz="1400" dirty="0">
              <a:solidFill>
                <a:srgbClr val="00B05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00566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03B302B-3949-4CD2-98D6-A7AFAEABD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144" y="908720"/>
            <a:ext cx="8352928" cy="55303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992EA5-4C6C-498B-8013-D7A7EA32E92C}"/>
              </a:ext>
            </a:extLst>
          </p:cNvPr>
          <p:cNvSpPr txBox="1"/>
          <p:nvPr/>
        </p:nvSpPr>
        <p:spPr>
          <a:xfrm>
            <a:off x="1331640" y="115772"/>
            <a:ext cx="7632848" cy="461665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2400" dirty="0" err="1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에멀젼에서</a:t>
            </a:r>
            <a:r>
              <a:rPr lang="ko-KR" altLang="en-US" sz="2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altLang="ko-KR" sz="2400" dirty="0" err="1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AgBr</a:t>
            </a:r>
            <a:r>
              <a:rPr lang="en-US" altLang="ko-KR" sz="2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ko-KR" altLang="en-US" sz="2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결정  및 </a:t>
            </a:r>
            <a:r>
              <a:rPr lang="en-US" altLang="ko-KR" sz="2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Sensitivity site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A0D4B6-AAB3-4C70-891C-3F0C811FA966}"/>
              </a:ext>
            </a:extLst>
          </p:cNvPr>
          <p:cNvSpPr txBox="1"/>
          <p:nvPr/>
        </p:nvSpPr>
        <p:spPr>
          <a:xfrm>
            <a:off x="107504" y="116632"/>
            <a:ext cx="1152128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3-03</a:t>
            </a:r>
            <a:endParaRPr lang="ko-KR" altLang="en-US" sz="2400" dirty="0"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255793-1D75-4C69-A513-0DCBD65F214E}"/>
              </a:ext>
            </a:extLst>
          </p:cNvPr>
          <p:cNvSpPr txBox="1"/>
          <p:nvPr/>
        </p:nvSpPr>
        <p:spPr>
          <a:xfrm>
            <a:off x="579177" y="875606"/>
            <a:ext cx="798564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일종의 반도체로서 </a:t>
            </a:r>
            <a:r>
              <a:rPr lang="en-US" altLang="ko-KR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I</a:t>
            </a:r>
            <a:r>
              <a:rPr lang="ko-KR" altLang="en-US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가</a:t>
            </a:r>
            <a:r>
              <a:rPr lang="en-US" altLang="ko-KR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ko-KR" altLang="en-US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ko-KR" altLang="en-US" dirty="0" err="1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도핑된</a:t>
            </a:r>
            <a:r>
              <a:rPr lang="ko-KR" altLang="en-US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altLang="ko-KR" dirty="0" err="1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AgBr</a:t>
            </a:r>
            <a:r>
              <a:rPr lang="en-US" altLang="ko-KR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-I</a:t>
            </a:r>
            <a:r>
              <a:rPr lang="ko-KR" altLang="en-US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에서의</a:t>
            </a:r>
            <a:endParaRPr lang="en-US" altLang="ko-KR" dirty="0">
              <a:solidFill>
                <a:srgbClr val="00B05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r>
              <a:rPr lang="ko-KR" altLang="en-US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altLang="ko-KR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defected level</a:t>
            </a:r>
            <a:r>
              <a:rPr lang="ko-KR" altLang="en-US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에 의해서 형성된 </a:t>
            </a:r>
            <a:r>
              <a:rPr lang="en-US" altLang="ko-KR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sensitivity site</a:t>
            </a:r>
            <a:r>
              <a:rPr lang="ko-KR" altLang="en-US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의 결정내 모습과</a:t>
            </a:r>
            <a:endParaRPr lang="en-US" altLang="ko-KR" dirty="0">
              <a:solidFill>
                <a:srgbClr val="00B05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r>
              <a:rPr lang="en-US" altLang="ko-KR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Latent </a:t>
            </a:r>
            <a:r>
              <a:rPr lang="ko-KR" altLang="en-US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이미지 생성과 이에 증폭되어 나타나는 </a:t>
            </a:r>
            <a:r>
              <a:rPr lang="ko-KR" altLang="en-US" dirty="0" err="1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에멀젼내</a:t>
            </a:r>
            <a:r>
              <a:rPr lang="ko-KR" altLang="en-US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altLang="ko-KR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grain</a:t>
            </a:r>
            <a:r>
              <a:rPr lang="ko-KR" altLang="en-US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4392195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4E669DC-D55D-49BD-8ADB-2DDB5BADF20A}"/>
              </a:ext>
            </a:extLst>
          </p:cNvPr>
          <p:cNvSpPr txBox="1"/>
          <p:nvPr/>
        </p:nvSpPr>
        <p:spPr>
          <a:xfrm>
            <a:off x="1331640" y="115772"/>
            <a:ext cx="7632848" cy="461665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2400" dirty="0" err="1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에멀젼에서</a:t>
            </a:r>
            <a:r>
              <a:rPr lang="ko-KR" altLang="en-US" sz="2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altLang="ko-KR" sz="2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Track</a:t>
            </a:r>
            <a:r>
              <a:rPr lang="ko-KR" altLang="en-US" sz="2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altLang="ko-KR" sz="2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Generation(Ag</a:t>
            </a:r>
            <a:r>
              <a:rPr lang="ko-KR" altLang="en-US" sz="2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이온 이온결합</a:t>
            </a:r>
            <a:r>
              <a:rPr lang="en-US" altLang="ko-KR" sz="2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)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F0F29D-9624-4960-BF48-CECB51A01305}"/>
              </a:ext>
            </a:extLst>
          </p:cNvPr>
          <p:cNvSpPr txBox="1"/>
          <p:nvPr/>
        </p:nvSpPr>
        <p:spPr>
          <a:xfrm>
            <a:off x="107504" y="116632"/>
            <a:ext cx="1152128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3-04</a:t>
            </a:r>
            <a:endParaRPr lang="ko-KR" altLang="en-US" sz="2400" dirty="0"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28A3FE27-28A7-4B32-83B2-24346CE322B3}"/>
              </a:ext>
            </a:extLst>
          </p:cNvPr>
          <p:cNvSpPr/>
          <p:nvPr/>
        </p:nvSpPr>
        <p:spPr>
          <a:xfrm>
            <a:off x="293042" y="1296724"/>
            <a:ext cx="4278958" cy="4188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6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Track Generation in</a:t>
            </a:r>
            <a:r>
              <a:rPr lang="ko-KR" altLang="en-US" sz="16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altLang="ko-KR" sz="16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Emulsion</a:t>
            </a:r>
            <a:endParaRPr lang="ko-KR" altLang="en-US" sz="1600" dirty="0">
              <a:solidFill>
                <a:srgbClr val="00B05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C96CD292-707E-4BDD-9727-D6417F9DB744}"/>
              </a:ext>
            </a:extLst>
          </p:cNvPr>
          <p:cNvSpPr/>
          <p:nvPr/>
        </p:nvSpPr>
        <p:spPr>
          <a:xfrm>
            <a:off x="3707904" y="3861047"/>
            <a:ext cx="3700814" cy="721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Ag </a:t>
            </a:r>
            <a:r>
              <a:rPr lang="ko-KR" altLang="en-US" sz="16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이온 이온결합 및 금속성 변화</a:t>
            </a:r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13335D69-6444-4F2E-B8F6-6253D68D7A1B}"/>
              </a:ext>
            </a:extLst>
          </p:cNvPr>
          <p:cNvSpPr/>
          <p:nvPr/>
        </p:nvSpPr>
        <p:spPr>
          <a:xfrm>
            <a:off x="2026221" y="2572147"/>
            <a:ext cx="936104" cy="93610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0C843039-671E-40BA-8B40-A7A40F91C71D}"/>
              </a:ext>
            </a:extLst>
          </p:cNvPr>
          <p:cNvSpPr/>
          <p:nvPr/>
        </p:nvSpPr>
        <p:spPr>
          <a:xfrm>
            <a:off x="2311961" y="3859907"/>
            <a:ext cx="936104" cy="93610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B93E1B18-3E98-4CE4-B4AD-F7E2D6878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4179" y="2599333"/>
            <a:ext cx="231668" cy="365792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123D0AD7-D9C9-4D84-8CFD-532DC40DF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674311">
            <a:off x="3073647" y="4266916"/>
            <a:ext cx="231668" cy="365792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EB8867B8-42E1-415C-A57D-8076FE8D594A}"/>
              </a:ext>
            </a:extLst>
          </p:cNvPr>
          <p:cNvSpPr/>
          <p:nvPr/>
        </p:nvSpPr>
        <p:spPr>
          <a:xfrm>
            <a:off x="307519" y="2026340"/>
            <a:ext cx="1877194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Particle</a:t>
            </a:r>
            <a:endParaRPr lang="ko-KR" altLang="en-US" sz="1600" dirty="0">
              <a:solidFill>
                <a:srgbClr val="00B05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546C17C-ABE1-4CEF-A16A-746CF6D0FBBC}"/>
              </a:ext>
            </a:extLst>
          </p:cNvPr>
          <p:cNvSpPr/>
          <p:nvPr/>
        </p:nvSpPr>
        <p:spPr>
          <a:xfrm>
            <a:off x="741474" y="2710831"/>
            <a:ext cx="1182191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solidFill>
                  <a:srgbClr val="FF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Decay</a:t>
            </a:r>
          </a:p>
          <a:p>
            <a:pPr algn="ctr"/>
            <a:r>
              <a:rPr lang="en-US" altLang="ko-KR" sz="2000" dirty="0">
                <a:solidFill>
                  <a:srgbClr val="FF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Point</a:t>
            </a:r>
            <a:endParaRPr lang="ko-KR" altLang="en-US" sz="2000" dirty="0">
              <a:solidFill>
                <a:srgbClr val="FF000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EB02BA78-84D7-4182-922A-E77A937CB67E}"/>
              </a:ext>
            </a:extLst>
          </p:cNvPr>
          <p:cNvSpPr/>
          <p:nvPr/>
        </p:nvSpPr>
        <p:spPr>
          <a:xfrm>
            <a:off x="1997274" y="2524013"/>
            <a:ext cx="144016" cy="1506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8B1380AA-35AA-4049-9052-86B91B9C390D}"/>
              </a:ext>
            </a:extLst>
          </p:cNvPr>
          <p:cNvCxnSpPr>
            <a:cxnSpLocks/>
          </p:cNvCxnSpPr>
          <p:nvPr/>
        </p:nvCxnSpPr>
        <p:spPr>
          <a:xfrm>
            <a:off x="2051720" y="2560191"/>
            <a:ext cx="1083649" cy="2355871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타원 15">
            <a:extLst>
              <a:ext uri="{FF2B5EF4-FFF2-40B4-BE49-F238E27FC236}">
                <a16:creationId xmlns:a16="http://schemas.microsoft.com/office/drawing/2014/main" id="{8609B9EE-1696-40A8-BAE4-37C774006815}"/>
              </a:ext>
            </a:extLst>
          </p:cNvPr>
          <p:cNvSpPr/>
          <p:nvPr/>
        </p:nvSpPr>
        <p:spPr>
          <a:xfrm>
            <a:off x="1203412" y="2513062"/>
            <a:ext cx="200236" cy="19295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9A1BBEC2-6E6E-4B89-ACB9-21E3079453E0}"/>
              </a:ext>
            </a:extLst>
          </p:cNvPr>
          <p:cNvSpPr/>
          <p:nvPr/>
        </p:nvSpPr>
        <p:spPr>
          <a:xfrm>
            <a:off x="2622453" y="1911772"/>
            <a:ext cx="200236" cy="19295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cxnSp>
        <p:nvCxnSpPr>
          <p:cNvPr id="18" name="직선 화살표 연결선 17">
            <a:extLst>
              <a:ext uri="{FF2B5EF4-FFF2-40B4-BE49-F238E27FC236}">
                <a16:creationId xmlns:a16="http://schemas.microsoft.com/office/drawing/2014/main" id="{31C17E4A-6B82-4D44-9F11-35F91B9253D6}"/>
              </a:ext>
            </a:extLst>
          </p:cNvPr>
          <p:cNvCxnSpPr/>
          <p:nvPr/>
        </p:nvCxnSpPr>
        <p:spPr>
          <a:xfrm>
            <a:off x="1403648" y="2609541"/>
            <a:ext cx="520017" cy="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화살표 연결선 18">
            <a:extLst>
              <a:ext uri="{FF2B5EF4-FFF2-40B4-BE49-F238E27FC236}">
                <a16:creationId xmlns:a16="http://schemas.microsoft.com/office/drawing/2014/main" id="{00522B15-416F-4D08-AA33-D16B07921A01}"/>
              </a:ext>
            </a:extLst>
          </p:cNvPr>
          <p:cNvCxnSpPr>
            <a:cxnSpLocks/>
          </p:cNvCxnSpPr>
          <p:nvPr/>
        </p:nvCxnSpPr>
        <p:spPr>
          <a:xfrm flipV="1">
            <a:off x="2141290" y="2104731"/>
            <a:ext cx="481163" cy="419283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말풍선: 사각형 19">
            <a:extLst>
              <a:ext uri="{FF2B5EF4-FFF2-40B4-BE49-F238E27FC236}">
                <a16:creationId xmlns:a16="http://schemas.microsoft.com/office/drawing/2014/main" id="{8423B640-9724-4543-90AE-2C60CF47EC17}"/>
              </a:ext>
            </a:extLst>
          </p:cNvPr>
          <p:cNvSpPr/>
          <p:nvPr/>
        </p:nvSpPr>
        <p:spPr>
          <a:xfrm>
            <a:off x="3016770" y="2273560"/>
            <a:ext cx="1750021" cy="325773"/>
          </a:xfrm>
          <a:prstGeom prst="wedgeRectCallout">
            <a:avLst>
              <a:gd name="adj1" fmla="val -50038"/>
              <a:gd name="adj2" fmla="val 101484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B7F2E5-1EE0-44CE-AE5E-E463CF60B4D6}"/>
              </a:ext>
            </a:extLst>
          </p:cNvPr>
          <p:cNvSpPr txBox="1"/>
          <p:nvPr/>
        </p:nvSpPr>
        <p:spPr>
          <a:xfrm>
            <a:off x="3064881" y="2240209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Lattice defect</a:t>
            </a:r>
            <a:endParaRPr lang="ko-KR" altLang="en-US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2" name="말풍선: 사각형 21">
            <a:extLst>
              <a:ext uri="{FF2B5EF4-FFF2-40B4-BE49-F238E27FC236}">
                <a16:creationId xmlns:a16="http://schemas.microsoft.com/office/drawing/2014/main" id="{B99E7278-DC41-40F7-A969-61D19D4461A9}"/>
              </a:ext>
            </a:extLst>
          </p:cNvPr>
          <p:cNvSpPr/>
          <p:nvPr/>
        </p:nvSpPr>
        <p:spPr>
          <a:xfrm rot="10800000">
            <a:off x="741474" y="5026084"/>
            <a:ext cx="1750021" cy="325773"/>
          </a:xfrm>
          <a:prstGeom prst="wedgeRectCallout">
            <a:avLst>
              <a:gd name="adj1" fmla="val -50038"/>
              <a:gd name="adj2" fmla="val 101484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72A99E9-A683-48B0-8A5E-029142BAA27A}"/>
              </a:ext>
            </a:extLst>
          </p:cNvPr>
          <p:cNvSpPr txBox="1"/>
          <p:nvPr/>
        </p:nvSpPr>
        <p:spPr>
          <a:xfrm>
            <a:off x="801999" y="4989151"/>
            <a:ext cx="1536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AgBr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: Sensor</a:t>
            </a:r>
            <a:endParaRPr lang="ko-KR" altLang="en-US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A2C80A-5094-4850-85E9-B10C8AC69BAE}"/>
              </a:ext>
            </a:extLst>
          </p:cNvPr>
          <p:cNvSpPr txBox="1"/>
          <p:nvPr/>
        </p:nvSpPr>
        <p:spPr>
          <a:xfrm>
            <a:off x="233631" y="748890"/>
            <a:ext cx="891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[</a:t>
            </a:r>
            <a:r>
              <a:rPr lang="ko-KR" altLang="en-US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이러한 과정을 입자가 입사되어 이온화 작용을 거치는 </a:t>
            </a:r>
            <a:r>
              <a:rPr lang="en-US" altLang="ko-KR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schematic </a:t>
            </a:r>
            <a:r>
              <a:rPr lang="ko-KR" altLang="en-US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과정을 살펴보면</a:t>
            </a:r>
            <a:r>
              <a:rPr lang="en-US" altLang="ko-KR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]</a:t>
            </a:r>
            <a:endParaRPr lang="ko-KR" altLang="en-US" dirty="0">
              <a:solidFill>
                <a:srgbClr val="00B05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636243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4E669DC-D55D-49BD-8ADB-2DDB5BADF20A}"/>
              </a:ext>
            </a:extLst>
          </p:cNvPr>
          <p:cNvSpPr txBox="1"/>
          <p:nvPr/>
        </p:nvSpPr>
        <p:spPr>
          <a:xfrm>
            <a:off x="1331640" y="115772"/>
            <a:ext cx="7632848" cy="461665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2400" dirty="0" err="1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에멀젼에서</a:t>
            </a:r>
            <a:r>
              <a:rPr lang="ko-KR" altLang="en-US" sz="2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altLang="ko-KR" sz="2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Track</a:t>
            </a:r>
            <a:r>
              <a:rPr lang="ko-KR" altLang="en-US" sz="2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altLang="ko-KR" sz="2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Generation(Ag</a:t>
            </a:r>
            <a:r>
              <a:rPr lang="ko-KR" altLang="en-US" sz="2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이온 이온결합</a:t>
            </a:r>
            <a:r>
              <a:rPr lang="en-US" altLang="ko-KR" sz="2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)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F0F29D-9624-4960-BF48-CECB51A01305}"/>
              </a:ext>
            </a:extLst>
          </p:cNvPr>
          <p:cNvSpPr txBox="1"/>
          <p:nvPr/>
        </p:nvSpPr>
        <p:spPr>
          <a:xfrm>
            <a:off x="107504" y="116632"/>
            <a:ext cx="1152128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3-05</a:t>
            </a:r>
            <a:endParaRPr lang="ko-KR" altLang="en-US" sz="2400" dirty="0"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13335D69-6444-4F2E-B8F6-6253D68D7A1B}"/>
              </a:ext>
            </a:extLst>
          </p:cNvPr>
          <p:cNvSpPr/>
          <p:nvPr/>
        </p:nvSpPr>
        <p:spPr>
          <a:xfrm>
            <a:off x="2026221" y="2572147"/>
            <a:ext cx="936104" cy="93610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0C843039-671E-40BA-8B40-A7A40F91C71D}"/>
              </a:ext>
            </a:extLst>
          </p:cNvPr>
          <p:cNvSpPr/>
          <p:nvPr/>
        </p:nvSpPr>
        <p:spPr>
          <a:xfrm>
            <a:off x="2311961" y="3859907"/>
            <a:ext cx="936104" cy="93610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73" name="직사각형 72">
            <a:extLst>
              <a:ext uri="{FF2B5EF4-FFF2-40B4-BE49-F238E27FC236}">
                <a16:creationId xmlns:a16="http://schemas.microsoft.com/office/drawing/2014/main" id="{78D8F1E3-1082-4563-88AB-1F7458F60DF6}"/>
              </a:ext>
            </a:extLst>
          </p:cNvPr>
          <p:cNvSpPr/>
          <p:nvPr/>
        </p:nvSpPr>
        <p:spPr>
          <a:xfrm>
            <a:off x="653839" y="2627595"/>
            <a:ext cx="1182191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solidFill>
                  <a:srgbClr val="FF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Decay</a:t>
            </a:r>
          </a:p>
          <a:p>
            <a:pPr algn="ctr"/>
            <a:r>
              <a:rPr lang="en-US" altLang="ko-KR" sz="2000" dirty="0">
                <a:solidFill>
                  <a:srgbClr val="FF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Point</a:t>
            </a:r>
            <a:endParaRPr lang="ko-KR" altLang="en-US" sz="2000" dirty="0">
              <a:solidFill>
                <a:srgbClr val="FF000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grpSp>
        <p:nvGrpSpPr>
          <p:cNvPr id="74" name="그룹 73">
            <a:extLst>
              <a:ext uri="{FF2B5EF4-FFF2-40B4-BE49-F238E27FC236}">
                <a16:creationId xmlns:a16="http://schemas.microsoft.com/office/drawing/2014/main" id="{9FAFE868-C0B2-4E5C-9889-54DFCA9E7589}"/>
              </a:ext>
            </a:extLst>
          </p:cNvPr>
          <p:cNvGrpSpPr/>
          <p:nvPr/>
        </p:nvGrpSpPr>
        <p:grpSpPr>
          <a:xfrm>
            <a:off x="1918931" y="2593563"/>
            <a:ext cx="388243" cy="485006"/>
            <a:chOff x="3354214" y="3232026"/>
            <a:chExt cx="388243" cy="485006"/>
          </a:xfrm>
        </p:grpSpPr>
        <p:sp>
          <p:nvSpPr>
            <p:cNvPr id="75" name="타원 74">
              <a:extLst>
                <a:ext uri="{FF2B5EF4-FFF2-40B4-BE49-F238E27FC236}">
                  <a16:creationId xmlns:a16="http://schemas.microsoft.com/office/drawing/2014/main" id="{6C10B06B-0C95-4B5F-AA0A-C50ADA24405C}"/>
                </a:ext>
              </a:extLst>
            </p:cNvPr>
            <p:cNvSpPr/>
            <p:nvPr/>
          </p:nvSpPr>
          <p:spPr>
            <a:xfrm>
              <a:off x="3427698" y="3411860"/>
              <a:ext cx="252000" cy="2520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156FEB3-028D-4FBE-AF96-2F5001D81ED8}"/>
                </a:ext>
              </a:extLst>
            </p:cNvPr>
            <p:cNvSpPr txBox="1"/>
            <p:nvPr/>
          </p:nvSpPr>
          <p:spPr>
            <a:xfrm>
              <a:off x="3354214" y="3347700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schemeClr val="accent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e</a:t>
              </a:r>
              <a:endParaRPr lang="ko-KR" altLang="en-US" dirty="0">
                <a:solidFill>
                  <a:schemeClr val="accent1"/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26BFE6BC-12F6-4AFC-BC65-29D87A9557DC}"/>
                </a:ext>
              </a:extLst>
            </p:cNvPr>
            <p:cNvSpPr txBox="1"/>
            <p:nvPr/>
          </p:nvSpPr>
          <p:spPr>
            <a:xfrm>
              <a:off x="3438979" y="3232026"/>
              <a:ext cx="3034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>
                  <a:solidFill>
                    <a:schemeClr val="accent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-</a:t>
              </a:r>
              <a:endParaRPr lang="ko-KR" altLang="en-US" sz="2400" dirty="0">
                <a:solidFill>
                  <a:schemeClr val="accent1"/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</p:grpSp>
      <p:grpSp>
        <p:nvGrpSpPr>
          <p:cNvPr id="78" name="그룹 77">
            <a:extLst>
              <a:ext uri="{FF2B5EF4-FFF2-40B4-BE49-F238E27FC236}">
                <a16:creationId xmlns:a16="http://schemas.microsoft.com/office/drawing/2014/main" id="{86D3DB93-952D-4AFE-96A7-5C4545D15F6C}"/>
              </a:ext>
            </a:extLst>
          </p:cNvPr>
          <p:cNvGrpSpPr/>
          <p:nvPr/>
        </p:nvGrpSpPr>
        <p:grpSpPr>
          <a:xfrm>
            <a:off x="2291326" y="2673124"/>
            <a:ext cx="388243" cy="485006"/>
            <a:chOff x="3354214" y="3232026"/>
            <a:chExt cx="388243" cy="485006"/>
          </a:xfrm>
        </p:grpSpPr>
        <p:sp>
          <p:nvSpPr>
            <p:cNvPr id="79" name="타원 78">
              <a:extLst>
                <a:ext uri="{FF2B5EF4-FFF2-40B4-BE49-F238E27FC236}">
                  <a16:creationId xmlns:a16="http://schemas.microsoft.com/office/drawing/2014/main" id="{5CEA5F9F-A2BC-423E-BAF9-2C35049E0449}"/>
                </a:ext>
              </a:extLst>
            </p:cNvPr>
            <p:cNvSpPr/>
            <p:nvPr/>
          </p:nvSpPr>
          <p:spPr>
            <a:xfrm>
              <a:off x="3427698" y="3411860"/>
              <a:ext cx="252000" cy="2520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547106FC-F12D-4E6A-B132-6BDFCCDF10A2}"/>
                </a:ext>
              </a:extLst>
            </p:cNvPr>
            <p:cNvSpPr txBox="1"/>
            <p:nvPr/>
          </p:nvSpPr>
          <p:spPr>
            <a:xfrm>
              <a:off x="3354214" y="3347700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schemeClr val="accent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e</a:t>
              </a:r>
              <a:endParaRPr lang="ko-KR" altLang="en-US" dirty="0">
                <a:solidFill>
                  <a:schemeClr val="accent1"/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4189D484-42C2-41A9-8BA5-906F0F2DFDE3}"/>
                </a:ext>
              </a:extLst>
            </p:cNvPr>
            <p:cNvSpPr txBox="1"/>
            <p:nvPr/>
          </p:nvSpPr>
          <p:spPr>
            <a:xfrm>
              <a:off x="3438979" y="3232026"/>
              <a:ext cx="3034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>
                  <a:solidFill>
                    <a:schemeClr val="accent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-</a:t>
              </a:r>
              <a:endParaRPr lang="ko-KR" altLang="en-US" sz="2400" dirty="0">
                <a:solidFill>
                  <a:schemeClr val="accent1"/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</p:grpSp>
      <p:grpSp>
        <p:nvGrpSpPr>
          <p:cNvPr id="82" name="그룹 81">
            <a:extLst>
              <a:ext uri="{FF2B5EF4-FFF2-40B4-BE49-F238E27FC236}">
                <a16:creationId xmlns:a16="http://schemas.microsoft.com/office/drawing/2014/main" id="{7BEC10A5-E3F5-45E5-9D65-614042EDF0DF}"/>
              </a:ext>
            </a:extLst>
          </p:cNvPr>
          <p:cNvGrpSpPr/>
          <p:nvPr/>
        </p:nvGrpSpPr>
        <p:grpSpPr>
          <a:xfrm>
            <a:off x="2139856" y="3149306"/>
            <a:ext cx="388243" cy="485006"/>
            <a:chOff x="3354214" y="3232026"/>
            <a:chExt cx="388243" cy="485006"/>
          </a:xfrm>
        </p:grpSpPr>
        <p:sp>
          <p:nvSpPr>
            <p:cNvPr id="83" name="타원 82">
              <a:extLst>
                <a:ext uri="{FF2B5EF4-FFF2-40B4-BE49-F238E27FC236}">
                  <a16:creationId xmlns:a16="http://schemas.microsoft.com/office/drawing/2014/main" id="{F4D2266F-B1DD-47D8-A927-5FC68E8641B7}"/>
                </a:ext>
              </a:extLst>
            </p:cNvPr>
            <p:cNvSpPr/>
            <p:nvPr/>
          </p:nvSpPr>
          <p:spPr>
            <a:xfrm>
              <a:off x="3427698" y="3411860"/>
              <a:ext cx="252000" cy="2520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C9C7CE18-89B7-4C72-AD6B-9BA8277453F0}"/>
                </a:ext>
              </a:extLst>
            </p:cNvPr>
            <p:cNvSpPr txBox="1"/>
            <p:nvPr/>
          </p:nvSpPr>
          <p:spPr>
            <a:xfrm>
              <a:off x="3354214" y="3347700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schemeClr val="accent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e</a:t>
              </a:r>
              <a:endParaRPr lang="ko-KR" altLang="en-US" dirty="0">
                <a:solidFill>
                  <a:schemeClr val="accent1"/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429B1298-E6FF-4828-A8CB-50B458C54C78}"/>
                </a:ext>
              </a:extLst>
            </p:cNvPr>
            <p:cNvSpPr txBox="1"/>
            <p:nvPr/>
          </p:nvSpPr>
          <p:spPr>
            <a:xfrm>
              <a:off x="3438979" y="3232026"/>
              <a:ext cx="3034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>
                  <a:solidFill>
                    <a:schemeClr val="accent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-</a:t>
              </a:r>
              <a:endParaRPr lang="ko-KR" altLang="en-US" sz="2400" dirty="0">
                <a:solidFill>
                  <a:schemeClr val="accent1"/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</p:grpSp>
      <p:grpSp>
        <p:nvGrpSpPr>
          <p:cNvPr id="86" name="그룹 85">
            <a:extLst>
              <a:ext uri="{FF2B5EF4-FFF2-40B4-BE49-F238E27FC236}">
                <a16:creationId xmlns:a16="http://schemas.microsoft.com/office/drawing/2014/main" id="{559E039E-4B8A-44D3-9C03-4E8ED0E78D8C}"/>
              </a:ext>
            </a:extLst>
          </p:cNvPr>
          <p:cNvGrpSpPr/>
          <p:nvPr/>
        </p:nvGrpSpPr>
        <p:grpSpPr>
          <a:xfrm>
            <a:off x="5742377" y="4221855"/>
            <a:ext cx="388243" cy="485006"/>
            <a:chOff x="3354214" y="3232026"/>
            <a:chExt cx="388243" cy="485006"/>
          </a:xfrm>
        </p:grpSpPr>
        <p:sp>
          <p:nvSpPr>
            <p:cNvPr id="87" name="타원 86">
              <a:extLst>
                <a:ext uri="{FF2B5EF4-FFF2-40B4-BE49-F238E27FC236}">
                  <a16:creationId xmlns:a16="http://schemas.microsoft.com/office/drawing/2014/main" id="{F2E1C4C7-0F0C-4252-9644-C2EB932C99A8}"/>
                </a:ext>
              </a:extLst>
            </p:cNvPr>
            <p:cNvSpPr/>
            <p:nvPr/>
          </p:nvSpPr>
          <p:spPr>
            <a:xfrm>
              <a:off x="3427698" y="3411860"/>
              <a:ext cx="252000" cy="2520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A12B0509-7DEF-4F20-981D-9DAD9EE83C93}"/>
                </a:ext>
              </a:extLst>
            </p:cNvPr>
            <p:cNvSpPr txBox="1"/>
            <p:nvPr/>
          </p:nvSpPr>
          <p:spPr>
            <a:xfrm>
              <a:off x="3354214" y="3347700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schemeClr val="accent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e</a:t>
              </a:r>
              <a:endParaRPr lang="ko-KR" altLang="en-US" dirty="0">
                <a:solidFill>
                  <a:schemeClr val="accent1"/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B12258B6-9689-42DB-99EC-7C93F44D3777}"/>
                </a:ext>
              </a:extLst>
            </p:cNvPr>
            <p:cNvSpPr txBox="1"/>
            <p:nvPr/>
          </p:nvSpPr>
          <p:spPr>
            <a:xfrm>
              <a:off x="3438979" y="3232026"/>
              <a:ext cx="3034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>
                  <a:solidFill>
                    <a:schemeClr val="accent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-</a:t>
              </a:r>
              <a:endParaRPr lang="ko-KR" altLang="en-US" sz="2400" dirty="0">
                <a:solidFill>
                  <a:schemeClr val="accent1"/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</p:grpSp>
      <p:grpSp>
        <p:nvGrpSpPr>
          <p:cNvPr id="90" name="그룹 89">
            <a:extLst>
              <a:ext uri="{FF2B5EF4-FFF2-40B4-BE49-F238E27FC236}">
                <a16:creationId xmlns:a16="http://schemas.microsoft.com/office/drawing/2014/main" id="{B55BAF67-6167-49A7-95DA-FB37B3275DBC}"/>
              </a:ext>
            </a:extLst>
          </p:cNvPr>
          <p:cNvGrpSpPr/>
          <p:nvPr/>
        </p:nvGrpSpPr>
        <p:grpSpPr>
          <a:xfrm>
            <a:off x="2849099" y="3788220"/>
            <a:ext cx="388243" cy="485006"/>
            <a:chOff x="3354214" y="3232026"/>
            <a:chExt cx="388243" cy="485006"/>
          </a:xfrm>
        </p:grpSpPr>
        <p:sp>
          <p:nvSpPr>
            <p:cNvPr id="91" name="타원 90">
              <a:extLst>
                <a:ext uri="{FF2B5EF4-FFF2-40B4-BE49-F238E27FC236}">
                  <a16:creationId xmlns:a16="http://schemas.microsoft.com/office/drawing/2014/main" id="{6938EF2C-2DAC-4547-8660-6C748461AE38}"/>
                </a:ext>
              </a:extLst>
            </p:cNvPr>
            <p:cNvSpPr/>
            <p:nvPr/>
          </p:nvSpPr>
          <p:spPr>
            <a:xfrm>
              <a:off x="3427698" y="3411860"/>
              <a:ext cx="252000" cy="2520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42005E6B-E472-48EC-A018-9E33EDCF1744}"/>
                </a:ext>
              </a:extLst>
            </p:cNvPr>
            <p:cNvSpPr txBox="1"/>
            <p:nvPr/>
          </p:nvSpPr>
          <p:spPr>
            <a:xfrm>
              <a:off x="3354214" y="3347700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schemeClr val="accent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e</a:t>
              </a:r>
              <a:endParaRPr lang="ko-KR" altLang="en-US" dirty="0">
                <a:solidFill>
                  <a:schemeClr val="accent1"/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89227FE-436D-41B8-944A-1CB63A8C82C8}"/>
                </a:ext>
              </a:extLst>
            </p:cNvPr>
            <p:cNvSpPr txBox="1"/>
            <p:nvPr/>
          </p:nvSpPr>
          <p:spPr>
            <a:xfrm>
              <a:off x="3438979" y="3232026"/>
              <a:ext cx="3034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>
                  <a:solidFill>
                    <a:schemeClr val="accent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-</a:t>
              </a:r>
              <a:endParaRPr lang="ko-KR" altLang="en-US" sz="2400" dirty="0">
                <a:solidFill>
                  <a:schemeClr val="accent1"/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</p:grpSp>
      <p:grpSp>
        <p:nvGrpSpPr>
          <p:cNvPr id="94" name="그룹 93">
            <a:extLst>
              <a:ext uri="{FF2B5EF4-FFF2-40B4-BE49-F238E27FC236}">
                <a16:creationId xmlns:a16="http://schemas.microsoft.com/office/drawing/2014/main" id="{B0282F05-CD9E-436A-9AC2-166E00DA6275}"/>
              </a:ext>
            </a:extLst>
          </p:cNvPr>
          <p:cNvGrpSpPr/>
          <p:nvPr/>
        </p:nvGrpSpPr>
        <p:grpSpPr>
          <a:xfrm>
            <a:off x="2627473" y="4291234"/>
            <a:ext cx="388243" cy="485006"/>
            <a:chOff x="3354214" y="3232026"/>
            <a:chExt cx="388243" cy="485006"/>
          </a:xfrm>
        </p:grpSpPr>
        <p:sp>
          <p:nvSpPr>
            <p:cNvPr id="95" name="타원 94">
              <a:extLst>
                <a:ext uri="{FF2B5EF4-FFF2-40B4-BE49-F238E27FC236}">
                  <a16:creationId xmlns:a16="http://schemas.microsoft.com/office/drawing/2014/main" id="{455408A7-658D-4226-A89E-62105BE7954A}"/>
                </a:ext>
              </a:extLst>
            </p:cNvPr>
            <p:cNvSpPr/>
            <p:nvPr/>
          </p:nvSpPr>
          <p:spPr>
            <a:xfrm>
              <a:off x="3427698" y="3411860"/>
              <a:ext cx="252000" cy="2520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5A4B4523-E275-4E9C-8DD4-CE2305850CF7}"/>
                </a:ext>
              </a:extLst>
            </p:cNvPr>
            <p:cNvSpPr txBox="1"/>
            <p:nvPr/>
          </p:nvSpPr>
          <p:spPr>
            <a:xfrm>
              <a:off x="3354214" y="3347700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schemeClr val="accent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e</a:t>
              </a:r>
              <a:endParaRPr lang="ko-KR" altLang="en-US" dirty="0">
                <a:solidFill>
                  <a:schemeClr val="accent1"/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F52588BD-BAD0-4922-BBE5-FCDA4A0C9D1D}"/>
                </a:ext>
              </a:extLst>
            </p:cNvPr>
            <p:cNvSpPr txBox="1"/>
            <p:nvPr/>
          </p:nvSpPr>
          <p:spPr>
            <a:xfrm>
              <a:off x="3438979" y="3232026"/>
              <a:ext cx="3034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>
                  <a:solidFill>
                    <a:schemeClr val="accent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-</a:t>
              </a:r>
              <a:endParaRPr lang="ko-KR" altLang="en-US" sz="2400" dirty="0">
                <a:solidFill>
                  <a:schemeClr val="accent1"/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</p:grpSp>
      <p:grpSp>
        <p:nvGrpSpPr>
          <p:cNvPr id="98" name="그룹 97">
            <a:extLst>
              <a:ext uri="{FF2B5EF4-FFF2-40B4-BE49-F238E27FC236}">
                <a16:creationId xmlns:a16="http://schemas.microsoft.com/office/drawing/2014/main" id="{3D93D79E-192B-4A8A-9B3C-D2DC09969A5D}"/>
              </a:ext>
            </a:extLst>
          </p:cNvPr>
          <p:cNvGrpSpPr/>
          <p:nvPr/>
        </p:nvGrpSpPr>
        <p:grpSpPr>
          <a:xfrm>
            <a:off x="2376091" y="3787246"/>
            <a:ext cx="388243" cy="485006"/>
            <a:chOff x="3354214" y="3232026"/>
            <a:chExt cx="388243" cy="485006"/>
          </a:xfrm>
        </p:grpSpPr>
        <p:sp>
          <p:nvSpPr>
            <p:cNvPr id="99" name="타원 98">
              <a:extLst>
                <a:ext uri="{FF2B5EF4-FFF2-40B4-BE49-F238E27FC236}">
                  <a16:creationId xmlns:a16="http://schemas.microsoft.com/office/drawing/2014/main" id="{DFE511BD-4024-4F02-87A4-FEC1E9E94A70}"/>
                </a:ext>
              </a:extLst>
            </p:cNvPr>
            <p:cNvSpPr/>
            <p:nvPr/>
          </p:nvSpPr>
          <p:spPr>
            <a:xfrm>
              <a:off x="3427698" y="3411860"/>
              <a:ext cx="252000" cy="2520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929D6B9F-C295-48BB-86F4-57B93E7064C8}"/>
                </a:ext>
              </a:extLst>
            </p:cNvPr>
            <p:cNvSpPr txBox="1"/>
            <p:nvPr/>
          </p:nvSpPr>
          <p:spPr>
            <a:xfrm>
              <a:off x="3354214" y="3347700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schemeClr val="accent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e</a:t>
              </a:r>
              <a:endParaRPr lang="ko-KR" altLang="en-US" dirty="0">
                <a:solidFill>
                  <a:schemeClr val="accent1"/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99CE2296-06E3-475D-A8F5-BE044731355A}"/>
                </a:ext>
              </a:extLst>
            </p:cNvPr>
            <p:cNvSpPr txBox="1"/>
            <p:nvPr/>
          </p:nvSpPr>
          <p:spPr>
            <a:xfrm>
              <a:off x="3438979" y="3232026"/>
              <a:ext cx="3034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>
                  <a:solidFill>
                    <a:schemeClr val="accent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-</a:t>
              </a:r>
              <a:endParaRPr lang="ko-KR" altLang="en-US" sz="2400" dirty="0">
                <a:solidFill>
                  <a:schemeClr val="accent1"/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</p:grpSp>
      <p:grpSp>
        <p:nvGrpSpPr>
          <p:cNvPr id="102" name="그룹 101">
            <a:extLst>
              <a:ext uri="{FF2B5EF4-FFF2-40B4-BE49-F238E27FC236}">
                <a16:creationId xmlns:a16="http://schemas.microsoft.com/office/drawing/2014/main" id="{59BE1377-C037-4484-B39A-BCAF6EA1D95A}"/>
              </a:ext>
            </a:extLst>
          </p:cNvPr>
          <p:cNvGrpSpPr/>
          <p:nvPr/>
        </p:nvGrpSpPr>
        <p:grpSpPr>
          <a:xfrm>
            <a:off x="5338947" y="4237439"/>
            <a:ext cx="388243" cy="485006"/>
            <a:chOff x="3354214" y="3232026"/>
            <a:chExt cx="388243" cy="485006"/>
          </a:xfrm>
        </p:grpSpPr>
        <p:sp>
          <p:nvSpPr>
            <p:cNvPr id="103" name="타원 102">
              <a:extLst>
                <a:ext uri="{FF2B5EF4-FFF2-40B4-BE49-F238E27FC236}">
                  <a16:creationId xmlns:a16="http://schemas.microsoft.com/office/drawing/2014/main" id="{2A77186B-D201-4EF4-B145-4C313F9C509D}"/>
                </a:ext>
              </a:extLst>
            </p:cNvPr>
            <p:cNvSpPr/>
            <p:nvPr/>
          </p:nvSpPr>
          <p:spPr>
            <a:xfrm>
              <a:off x="3427698" y="3411860"/>
              <a:ext cx="252000" cy="2520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EB383A98-314D-4531-93EB-E06F685F6248}"/>
                </a:ext>
              </a:extLst>
            </p:cNvPr>
            <p:cNvSpPr txBox="1"/>
            <p:nvPr/>
          </p:nvSpPr>
          <p:spPr>
            <a:xfrm>
              <a:off x="3354214" y="3347700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schemeClr val="accent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e</a:t>
              </a:r>
              <a:endParaRPr lang="ko-KR" altLang="en-US" dirty="0">
                <a:solidFill>
                  <a:schemeClr val="accent1"/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D76A512E-2CB4-4DC2-9610-CA185C57AE5D}"/>
                </a:ext>
              </a:extLst>
            </p:cNvPr>
            <p:cNvSpPr txBox="1"/>
            <p:nvPr/>
          </p:nvSpPr>
          <p:spPr>
            <a:xfrm>
              <a:off x="3438979" y="3232026"/>
              <a:ext cx="3034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>
                  <a:solidFill>
                    <a:schemeClr val="accent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-</a:t>
              </a:r>
              <a:endParaRPr lang="ko-KR" altLang="en-US" sz="2400" dirty="0">
                <a:solidFill>
                  <a:schemeClr val="accent1"/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</p:grpSp>
      <p:grpSp>
        <p:nvGrpSpPr>
          <p:cNvPr id="106" name="그룹 105">
            <a:extLst>
              <a:ext uri="{FF2B5EF4-FFF2-40B4-BE49-F238E27FC236}">
                <a16:creationId xmlns:a16="http://schemas.microsoft.com/office/drawing/2014/main" id="{774CEB8C-8FA0-494A-AC4C-AA0FA11A6AE4}"/>
              </a:ext>
            </a:extLst>
          </p:cNvPr>
          <p:cNvGrpSpPr/>
          <p:nvPr/>
        </p:nvGrpSpPr>
        <p:grpSpPr>
          <a:xfrm>
            <a:off x="4822810" y="4218457"/>
            <a:ext cx="388243" cy="485006"/>
            <a:chOff x="3354214" y="3232026"/>
            <a:chExt cx="388243" cy="485006"/>
          </a:xfrm>
        </p:grpSpPr>
        <p:sp>
          <p:nvSpPr>
            <p:cNvPr id="107" name="타원 106">
              <a:extLst>
                <a:ext uri="{FF2B5EF4-FFF2-40B4-BE49-F238E27FC236}">
                  <a16:creationId xmlns:a16="http://schemas.microsoft.com/office/drawing/2014/main" id="{F71E5A81-E411-4A60-BEC5-37465E178647}"/>
                </a:ext>
              </a:extLst>
            </p:cNvPr>
            <p:cNvSpPr/>
            <p:nvPr/>
          </p:nvSpPr>
          <p:spPr>
            <a:xfrm>
              <a:off x="3427698" y="3411860"/>
              <a:ext cx="252000" cy="2520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C981F3DA-FEFD-4922-9347-4507928C9400}"/>
                </a:ext>
              </a:extLst>
            </p:cNvPr>
            <p:cNvSpPr txBox="1"/>
            <p:nvPr/>
          </p:nvSpPr>
          <p:spPr>
            <a:xfrm>
              <a:off x="3354214" y="3347700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schemeClr val="accent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e</a:t>
              </a:r>
              <a:endParaRPr lang="ko-KR" altLang="en-US" dirty="0">
                <a:solidFill>
                  <a:schemeClr val="accent1"/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D97610A7-C5DD-4F2C-BFF8-E63235CC7B20}"/>
                </a:ext>
              </a:extLst>
            </p:cNvPr>
            <p:cNvSpPr txBox="1"/>
            <p:nvPr/>
          </p:nvSpPr>
          <p:spPr>
            <a:xfrm>
              <a:off x="3438979" y="3232026"/>
              <a:ext cx="3034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>
                  <a:solidFill>
                    <a:schemeClr val="accent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-</a:t>
              </a:r>
              <a:endParaRPr lang="ko-KR" altLang="en-US" sz="2400" dirty="0">
                <a:solidFill>
                  <a:schemeClr val="accent1"/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</p:grpSp>
      <p:grpSp>
        <p:nvGrpSpPr>
          <p:cNvPr id="110" name="그룹 109">
            <a:extLst>
              <a:ext uri="{FF2B5EF4-FFF2-40B4-BE49-F238E27FC236}">
                <a16:creationId xmlns:a16="http://schemas.microsoft.com/office/drawing/2014/main" id="{9CD7A711-2DB6-444E-98C2-1AE00100B30A}"/>
              </a:ext>
            </a:extLst>
          </p:cNvPr>
          <p:cNvGrpSpPr/>
          <p:nvPr/>
        </p:nvGrpSpPr>
        <p:grpSpPr>
          <a:xfrm>
            <a:off x="4384591" y="4225768"/>
            <a:ext cx="388243" cy="485006"/>
            <a:chOff x="3354214" y="3232026"/>
            <a:chExt cx="388243" cy="485006"/>
          </a:xfrm>
        </p:grpSpPr>
        <p:sp>
          <p:nvSpPr>
            <p:cNvPr id="111" name="타원 110">
              <a:extLst>
                <a:ext uri="{FF2B5EF4-FFF2-40B4-BE49-F238E27FC236}">
                  <a16:creationId xmlns:a16="http://schemas.microsoft.com/office/drawing/2014/main" id="{CB510EF0-24BA-4763-BA7B-1E697BC8F0F0}"/>
                </a:ext>
              </a:extLst>
            </p:cNvPr>
            <p:cNvSpPr/>
            <p:nvPr/>
          </p:nvSpPr>
          <p:spPr>
            <a:xfrm>
              <a:off x="3427698" y="3411860"/>
              <a:ext cx="252000" cy="2520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A5D33B07-7854-4A24-81C9-25CFAB20E5D9}"/>
                </a:ext>
              </a:extLst>
            </p:cNvPr>
            <p:cNvSpPr txBox="1"/>
            <p:nvPr/>
          </p:nvSpPr>
          <p:spPr>
            <a:xfrm>
              <a:off x="3354214" y="3347700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schemeClr val="accent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e</a:t>
              </a:r>
              <a:endParaRPr lang="ko-KR" altLang="en-US" dirty="0">
                <a:solidFill>
                  <a:schemeClr val="accent1"/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95461734-2FB1-45A3-9A81-181770758135}"/>
                </a:ext>
              </a:extLst>
            </p:cNvPr>
            <p:cNvSpPr txBox="1"/>
            <p:nvPr/>
          </p:nvSpPr>
          <p:spPr>
            <a:xfrm>
              <a:off x="3438979" y="3232026"/>
              <a:ext cx="3034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>
                  <a:solidFill>
                    <a:schemeClr val="accent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-</a:t>
              </a:r>
              <a:endParaRPr lang="ko-KR" altLang="en-US" sz="2400" dirty="0">
                <a:solidFill>
                  <a:schemeClr val="accent1"/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</p:grpSp>
      <p:grpSp>
        <p:nvGrpSpPr>
          <p:cNvPr id="114" name="그룹 113">
            <a:extLst>
              <a:ext uri="{FF2B5EF4-FFF2-40B4-BE49-F238E27FC236}">
                <a16:creationId xmlns:a16="http://schemas.microsoft.com/office/drawing/2014/main" id="{7455D664-99F2-42DA-94A3-ADD36975173C}"/>
              </a:ext>
            </a:extLst>
          </p:cNvPr>
          <p:cNvGrpSpPr/>
          <p:nvPr/>
        </p:nvGrpSpPr>
        <p:grpSpPr>
          <a:xfrm>
            <a:off x="2524408" y="4090983"/>
            <a:ext cx="556791" cy="461665"/>
            <a:chOff x="4767900" y="5417666"/>
            <a:chExt cx="556791" cy="461665"/>
          </a:xfrm>
        </p:grpSpPr>
        <p:sp>
          <p:nvSpPr>
            <p:cNvPr id="115" name="타원 114">
              <a:extLst>
                <a:ext uri="{FF2B5EF4-FFF2-40B4-BE49-F238E27FC236}">
                  <a16:creationId xmlns:a16="http://schemas.microsoft.com/office/drawing/2014/main" id="{A4F892AF-0D6D-4B24-BAC1-E9BD01C66A00}"/>
                </a:ext>
              </a:extLst>
            </p:cNvPr>
            <p:cNvSpPr/>
            <p:nvPr/>
          </p:nvSpPr>
          <p:spPr>
            <a:xfrm>
              <a:off x="4846339" y="5553050"/>
              <a:ext cx="252000" cy="252000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544160A7-1674-4ECB-85A3-2A7532546311}"/>
                </a:ext>
              </a:extLst>
            </p:cNvPr>
            <p:cNvSpPr txBox="1"/>
            <p:nvPr/>
          </p:nvSpPr>
          <p:spPr>
            <a:xfrm>
              <a:off x="4767900" y="5417666"/>
              <a:ext cx="5567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>
                  <a:solidFill>
                    <a:srgbClr val="FF0000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+</a:t>
              </a:r>
              <a:endParaRPr lang="ko-KR" altLang="en-US" sz="2400" dirty="0">
                <a:solidFill>
                  <a:srgbClr val="FF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</p:grpSp>
      <p:grpSp>
        <p:nvGrpSpPr>
          <p:cNvPr id="117" name="그룹 116">
            <a:extLst>
              <a:ext uri="{FF2B5EF4-FFF2-40B4-BE49-F238E27FC236}">
                <a16:creationId xmlns:a16="http://schemas.microsoft.com/office/drawing/2014/main" id="{093510F3-75EB-4C3A-804F-9C43216EDC9E}"/>
              </a:ext>
            </a:extLst>
          </p:cNvPr>
          <p:cNvGrpSpPr/>
          <p:nvPr/>
        </p:nvGrpSpPr>
        <p:grpSpPr>
          <a:xfrm>
            <a:off x="2698597" y="3625134"/>
            <a:ext cx="556791" cy="461665"/>
            <a:chOff x="4767900" y="5417666"/>
            <a:chExt cx="556791" cy="461665"/>
          </a:xfrm>
        </p:grpSpPr>
        <p:sp>
          <p:nvSpPr>
            <p:cNvPr id="118" name="타원 117">
              <a:extLst>
                <a:ext uri="{FF2B5EF4-FFF2-40B4-BE49-F238E27FC236}">
                  <a16:creationId xmlns:a16="http://schemas.microsoft.com/office/drawing/2014/main" id="{3C5B7F8E-7D69-4F45-83C1-C81DC2C7C688}"/>
                </a:ext>
              </a:extLst>
            </p:cNvPr>
            <p:cNvSpPr/>
            <p:nvPr/>
          </p:nvSpPr>
          <p:spPr>
            <a:xfrm>
              <a:off x="4846339" y="5553050"/>
              <a:ext cx="252000" cy="252000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B1AC59F1-9704-4DA2-98A6-1C0945B32B09}"/>
                </a:ext>
              </a:extLst>
            </p:cNvPr>
            <p:cNvSpPr txBox="1"/>
            <p:nvPr/>
          </p:nvSpPr>
          <p:spPr>
            <a:xfrm>
              <a:off x="4767900" y="5417666"/>
              <a:ext cx="5567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>
                  <a:solidFill>
                    <a:srgbClr val="FF0000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+</a:t>
              </a:r>
              <a:endParaRPr lang="ko-KR" altLang="en-US" sz="2400" dirty="0">
                <a:solidFill>
                  <a:srgbClr val="FF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</p:grpSp>
      <p:grpSp>
        <p:nvGrpSpPr>
          <p:cNvPr id="120" name="그룹 119">
            <a:extLst>
              <a:ext uri="{FF2B5EF4-FFF2-40B4-BE49-F238E27FC236}">
                <a16:creationId xmlns:a16="http://schemas.microsoft.com/office/drawing/2014/main" id="{26CF5F64-AAC4-4E76-90E9-BD8865CB7BC2}"/>
              </a:ext>
            </a:extLst>
          </p:cNvPr>
          <p:cNvGrpSpPr/>
          <p:nvPr/>
        </p:nvGrpSpPr>
        <p:grpSpPr>
          <a:xfrm>
            <a:off x="2009326" y="2922885"/>
            <a:ext cx="556791" cy="461665"/>
            <a:chOff x="4767900" y="5417666"/>
            <a:chExt cx="556791" cy="461665"/>
          </a:xfrm>
        </p:grpSpPr>
        <p:sp>
          <p:nvSpPr>
            <p:cNvPr id="121" name="타원 120">
              <a:extLst>
                <a:ext uri="{FF2B5EF4-FFF2-40B4-BE49-F238E27FC236}">
                  <a16:creationId xmlns:a16="http://schemas.microsoft.com/office/drawing/2014/main" id="{B5FC36B4-FF2E-46A0-A026-81E268BEA592}"/>
                </a:ext>
              </a:extLst>
            </p:cNvPr>
            <p:cNvSpPr/>
            <p:nvPr/>
          </p:nvSpPr>
          <p:spPr>
            <a:xfrm>
              <a:off x="4846339" y="5553050"/>
              <a:ext cx="252000" cy="252000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5D3F7483-F562-422D-AD72-DC655E148309}"/>
                </a:ext>
              </a:extLst>
            </p:cNvPr>
            <p:cNvSpPr txBox="1"/>
            <p:nvPr/>
          </p:nvSpPr>
          <p:spPr>
            <a:xfrm>
              <a:off x="4767900" y="5417666"/>
              <a:ext cx="5567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>
                  <a:solidFill>
                    <a:srgbClr val="FF0000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+</a:t>
              </a:r>
              <a:endParaRPr lang="ko-KR" altLang="en-US" sz="2400" dirty="0">
                <a:solidFill>
                  <a:srgbClr val="FF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</p:grpSp>
      <p:grpSp>
        <p:nvGrpSpPr>
          <p:cNvPr id="123" name="그룹 122">
            <a:extLst>
              <a:ext uri="{FF2B5EF4-FFF2-40B4-BE49-F238E27FC236}">
                <a16:creationId xmlns:a16="http://schemas.microsoft.com/office/drawing/2014/main" id="{BA083688-6C9B-4ADE-886D-F65F70D8423B}"/>
              </a:ext>
            </a:extLst>
          </p:cNvPr>
          <p:cNvGrpSpPr/>
          <p:nvPr/>
        </p:nvGrpSpPr>
        <p:grpSpPr>
          <a:xfrm>
            <a:off x="2926038" y="4103638"/>
            <a:ext cx="556791" cy="461665"/>
            <a:chOff x="4767900" y="5417666"/>
            <a:chExt cx="556791" cy="461665"/>
          </a:xfrm>
        </p:grpSpPr>
        <p:sp>
          <p:nvSpPr>
            <p:cNvPr id="124" name="타원 123">
              <a:extLst>
                <a:ext uri="{FF2B5EF4-FFF2-40B4-BE49-F238E27FC236}">
                  <a16:creationId xmlns:a16="http://schemas.microsoft.com/office/drawing/2014/main" id="{C6DCE3EE-EAA5-478B-8374-7B8F0E365F6B}"/>
                </a:ext>
              </a:extLst>
            </p:cNvPr>
            <p:cNvSpPr/>
            <p:nvPr/>
          </p:nvSpPr>
          <p:spPr>
            <a:xfrm>
              <a:off x="4846339" y="5553050"/>
              <a:ext cx="252000" cy="252000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D15CE6ED-3CAC-415B-937B-060EBF40866B}"/>
                </a:ext>
              </a:extLst>
            </p:cNvPr>
            <p:cNvSpPr txBox="1"/>
            <p:nvPr/>
          </p:nvSpPr>
          <p:spPr>
            <a:xfrm>
              <a:off x="4767900" y="5417666"/>
              <a:ext cx="5567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>
                  <a:solidFill>
                    <a:srgbClr val="FF0000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+</a:t>
              </a:r>
              <a:endParaRPr lang="ko-KR" altLang="en-US" sz="2400" dirty="0">
                <a:solidFill>
                  <a:srgbClr val="FF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</p:grpSp>
      <p:grpSp>
        <p:nvGrpSpPr>
          <p:cNvPr id="126" name="그룹 125">
            <a:extLst>
              <a:ext uri="{FF2B5EF4-FFF2-40B4-BE49-F238E27FC236}">
                <a16:creationId xmlns:a16="http://schemas.microsoft.com/office/drawing/2014/main" id="{B16EC529-B2AC-42B8-98AD-3EB0E20A4647}"/>
              </a:ext>
            </a:extLst>
          </p:cNvPr>
          <p:cNvGrpSpPr/>
          <p:nvPr/>
        </p:nvGrpSpPr>
        <p:grpSpPr>
          <a:xfrm>
            <a:off x="2477396" y="3000617"/>
            <a:ext cx="556791" cy="461665"/>
            <a:chOff x="4767900" y="5417666"/>
            <a:chExt cx="556791" cy="461665"/>
          </a:xfrm>
        </p:grpSpPr>
        <p:sp>
          <p:nvSpPr>
            <p:cNvPr id="127" name="타원 126">
              <a:extLst>
                <a:ext uri="{FF2B5EF4-FFF2-40B4-BE49-F238E27FC236}">
                  <a16:creationId xmlns:a16="http://schemas.microsoft.com/office/drawing/2014/main" id="{CDDB7407-E1F5-4FD7-9B2D-23712ADB90F6}"/>
                </a:ext>
              </a:extLst>
            </p:cNvPr>
            <p:cNvSpPr/>
            <p:nvPr/>
          </p:nvSpPr>
          <p:spPr>
            <a:xfrm>
              <a:off x="4846339" y="5553050"/>
              <a:ext cx="252000" cy="252000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872C9929-469C-4CDA-AB44-E72C2FCF5546}"/>
                </a:ext>
              </a:extLst>
            </p:cNvPr>
            <p:cNvSpPr txBox="1"/>
            <p:nvPr/>
          </p:nvSpPr>
          <p:spPr>
            <a:xfrm>
              <a:off x="4767900" y="5417666"/>
              <a:ext cx="5567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>
                  <a:solidFill>
                    <a:srgbClr val="FF0000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+</a:t>
              </a:r>
              <a:endParaRPr lang="ko-KR" altLang="en-US" sz="2400" dirty="0">
                <a:solidFill>
                  <a:srgbClr val="FF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</p:grpSp>
      <p:grpSp>
        <p:nvGrpSpPr>
          <p:cNvPr id="129" name="그룹 128">
            <a:extLst>
              <a:ext uri="{FF2B5EF4-FFF2-40B4-BE49-F238E27FC236}">
                <a16:creationId xmlns:a16="http://schemas.microsoft.com/office/drawing/2014/main" id="{2494CEB5-8520-41CD-B210-F637943F2B0C}"/>
              </a:ext>
            </a:extLst>
          </p:cNvPr>
          <p:cNvGrpSpPr/>
          <p:nvPr/>
        </p:nvGrpSpPr>
        <p:grpSpPr>
          <a:xfrm>
            <a:off x="2209283" y="2407233"/>
            <a:ext cx="556791" cy="461665"/>
            <a:chOff x="4767900" y="5417666"/>
            <a:chExt cx="556791" cy="461665"/>
          </a:xfrm>
        </p:grpSpPr>
        <p:sp>
          <p:nvSpPr>
            <p:cNvPr id="130" name="타원 129">
              <a:extLst>
                <a:ext uri="{FF2B5EF4-FFF2-40B4-BE49-F238E27FC236}">
                  <a16:creationId xmlns:a16="http://schemas.microsoft.com/office/drawing/2014/main" id="{0D4E7828-BAAE-49B5-AA59-5937DD0F44FB}"/>
                </a:ext>
              </a:extLst>
            </p:cNvPr>
            <p:cNvSpPr/>
            <p:nvPr/>
          </p:nvSpPr>
          <p:spPr>
            <a:xfrm>
              <a:off x="4846339" y="5553050"/>
              <a:ext cx="252000" cy="252000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962C3CE4-57F8-46A7-9FD0-7CECADA1BEA4}"/>
                </a:ext>
              </a:extLst>
            </p:cNvPr>
            <p:cNvSpPr txBox="1"/>
            <p:nvPr/>
          </p:nvSpPr>
          <p:spPr>
            <a:xfrm>
              <a:off x="4767900" y="5417666"/>
              <a:ext cx="5567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>
                  <a:solidFill>
                    <a:srgbClr val="FF0000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+</a:t>
              </a:r>
              <a:endParaRPr lang="ko-KR" altLang="en-US" sz="2400" dirty="0">
                <a:solidFill>
                  <a:srgbClr val="FF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</p:grpSp>
      <p:cxnSp>
        <p:nvCxnSpPr>
          <p:cNvPr id="132" name="직선 연결선 131">
            <a:extLst>
              <a:ext uri="{FF2B5EF4-FFF2-40B4-BE49-F238E27FC236}">
                <a16:creationId xmlns:a16="http://schemas.microsoft.com/office/drawing/2014/main" id="{78EBF926-3815-43B6-8842-D076F16A7E1B}"/>
              </a:ext>
            </a:extLst>
          </p:cNvPr>
          <p:cNvCxnSpPr/>
          <p:nvPr/>
        </p:nvCxnSpPr>
        <p:spPr>
          <a:xfrm>
            <a:off x="4384591" y="4334131"/>
            <a:ext cx="18323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직선 연결선 132">
            <a:extLst>
              <a:ext uri="{FF2B5EF4-FFF2-40B4-BE49-F238E27FC236}">
                <a16:creationId xmlns:a16="http://schemas.microsoft.com/office/drawing/2014/main" id="{C67A10E8-7CE9-429D-924E-6486E14FE097}"/>
              </a:ext>
            </a:extLst>
          </p:cNvPr>
          <p:cNvCxnSpPr/>
          <p:nvPr/>
        </p:nvCxnSpPr>
        <p:spPr>
          <a:xfrm>
            <a:off x="4384591" y="3462282"/>
            <a:ext cx="18323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직선 화살표 연결선 133">
            <a:extLst>
              <a:ext uri="{FF2B5EF4-FFF2-40B4-BE49-F238E27FC236}">
                <a16:creationId xmlns:a16="http://schemas.microsoft.com/office/drawing/2014/main" id="{CB040EDE-5037-4705-B199-339945EF34C6}"/>
              </a:ext>
            </a:extLst>
          </p:cNvPr>
          <p:cNvCxnSpPr/>
          <p:nvPr/>
        </p:nvCxnSpPr>
        <p:spPr>
          <a:xfrm>
            <a:off x="6360986" y="3510648"/>
            <a:ext cx="0" cy="823483"/>
          </a:xfrm>
          <a:prstGeom prst="straightConnector1">
            <a:avLst/>
          </a:prstGeom>
          <a:ln w="444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화살표: 아래쪽 134">
            <a:extLst>
              <a:ext uri="{FF2B5EF4-FFF2-40B4-BE49-F238E27FC236}">
                <a16:creationId xmlns:a16="http://schemas.microsoft.com/office/drawing/2014/main" id="{53E467DB-D20A-4ADE-8F3E-0BF2453041DB}"/>
              </a:ext>
            </a:extLst>
          </p:cNvPr>
          <p:cNvSpPr/>
          <p:nvPr/>
        </p:nvSpPr>
        <p:spPr>
          <a:xfrm rot="10800000">
            <a:off x="4454169" y="3554896"/>
            <a:ext cx="303478" cy="6825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37" name="타원 136">
            <a:extLst>
              <a:ext uri="{FF2B5EF4-FFF2-40B4-BE49-F238E27FC236}">
                <a16:creationId xmlns:a16="http://schemas.microsoft.com/office/drawing/2014/main" id="{535081A3-851B-475F-B6BD-13B52B5A3A2C}"/>
              </a:ext>
            </a:extLst>
          </p:cNvPr>
          <p:cNvSpPr/>
          <p:nvPr/>
        </p:nvSpPr>
        <p:spPr>
          <a:xfrm>
            <a:off x="2065753" y="2456718"/>
            <a:ext cx="144016" cy="1506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cxnSp>
        <p:nvCxnSpPr>
          <p:cNvPr id="138" name="직선 화살표 연결선 137">
            <a:extLst>
              <a:ext uri="{FF2B5EF4-FFF2-40B4-BE49-F238E27FC236}">
                <a16:creationId xmlns:a16="http://schemas.microsoft.com/office/drawing/2014/main" id="{AD6A3EF0-5837-48D5-8D8F-59E9983844AD}"/>
              </a:ext>
            </a:extLst>
          </p:cNvPr>
          <p:cNvCxnSpPr>
            <a:cxnSpLocks/>
          </p:cNvCxnSpPr>
          <p:nvPr/>
        </p:nvCxnSpPr>
        <p:spPr>
          <a:xfrm>
            <a:off x="2120199" y="2492896"/>
            <a:ext cx="1083649" cy="2355871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타원 138">
            <a:extLst>
              <a:ext uri="{FF2B5EF4-FFF2-40B4-BE49-F238E27FC236}">
                <a16:creationId xmlns:a16="http://schemas.microsoft.com/office/drawing/2014/main" id="{98AAF973-0BC4-4103-B350-642D6F7F9314}"/>
              </a:ext>
            </a:extLst>
          </p:cNvPr>
          <p:cNvSpPr/>
          <p:nvPr/>
        </p:nvSpPr>
        <p:spPr>
          <a:xfrm>
            <a:off x="1271891" y="2445767"/>
            <a:ext cx="200236" cy="19295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40" name="타원 139">
            <a:extLst>
              <a:ext uri="{FF2B5EF4-FFF2-40B4-BE49-F238E27FC236}">
                <a16:creationId xmlns:a16="http://schemas.microsoft.com/office/drawing/2014/main" id="{6D9D4708-E321-4B61-8B10-F49E2816E017}"/>
              </a:ext>
            </a:extLst>
          </p:cNvPr>
          <p:cNvSpPr/>
          <p:nvPr/>
        </p:nvSpPr>
        <p:spPr>
          <a:xfrm>
            <a:off x="2690932" y="1844477"/>
            <a:ext cx="200236" cy="19295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cxnSp>
        <p:nvCxnSpPr>
          <p:cNvPr id="141" name="직선 화살표 연결선 140">
            <a:extLst>
              <a:ext uri="{FF2B5EF4-FFF2-40B4-BE49-F238E27FC236}">
                <a16:creationId xmlns:a16="http://schemas.microsoft.com/office/drawing/2014/main" id="{CE65D129-DEAC-445D-A13A-F9957E1DD6E7}"/>
              </a:ext>
            </a:extLst>
          </p:cNvPr>
          <p:cNvCxnSpPr/>
          <p:nvPr/>
        </p:nvCxnSpPr>
        <p:spPr>
          <a:xfrm>
            <a:off x="1472127" y="2542246"/>
            <a:ext cx="520017" cy="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직선 화살표 연결선 141">
            <a:extLst>
              <a:ext uri="{FF2B5EF4-FFF2-40B4-BE49-F238E27FC236}">
                <a16:creationId xmlns:a16="http://schemas.microsoft.com/office/drawing/2014/main" id="{1C7F00DD-29B4-45DF-A368-2FFCCC42BC30}"/>
              </a:ext>
            </a:extLst>
          </p:cNvPr>
          <p:cNvCxnSpPr>
            <a:cxnSpLocks/>
          </p:cNvCxnSpPr>
          <p:nvPr/>
        </p:nvCxnSpPr>
        <p:spPr>
          <a:xfrm flipV="1">
            <a:off x="2209769" y="2037436"/>
            <a:ext cx="481163" cy="419283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직사각형 135">
            <a:extLst>
              <a:ext uri="{FF2B5EF4-FFF2-40B4-BE49-F238E27FC236}">
                <a16:creationId xmlns:a16="http://schemas.microsoft.com/office/drawing/2014/main" id="{A84BB636-97D4-42C6-8755-BE674A58D756}"/>
              </a:ext>
            </a:extLst>
          </p:cNvPr>
          <p:cNvSpPr/>
          <p:nvPr/>
        </p:nvSpPr>
        <p:spPr>
          <a:xfrm>
            <a:off x="335605" y="1224942"/>
            <a:ext cx="3336181" cy="3923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6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Track Generation in</a:t>
            </a:r>
            <a:r>
              <a:rPr lang="ko-KR" altLang="en-US" sz="16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altLang="ko-KR" sz="16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Emulsion</a:t>
            </a:r>
            <a:endParaRPr lang="ko-KR" altLang="en-US" sz="1600" dirty="0">
              <a:solidFill>
                <a:srgbClr val="00B05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43" name="직사각형 142">
            <a:extLst>
              <a:ext uri="{FF2B5EF4-FFF2-40B4-BE49-F238E27FC236}">
                <a16:creationId xmlns:a16="http://schemas.microsoft.com/office/drawing/2014/main" id="{FCC4A9E9-CC45-45FF-BBB3-666A5031CD00}"/>
              </a:ext>
            </a:extLst>
          </p:cNvPr>
          <p:cNvSpPr/>
          <p:nvPr/>
        </p:nvSpPr>
        <p:spPr>
          <a:xfrm>
            <a:off x="3726954" y="1751212"/>
            <a:ext cx="5328592" cy="57606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1. Ionized charged particle</a:t>
            </a:r>
            <a:endParaRPr lang="ko-KR" altLang="en-US" dirty="0">
              <a:solidFill>
                <a:srgbClr val="00B05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45" name="말풍선: 사각형 144">
            <a:extLst>
              <a:ext uri="{FF2B5EF4-FFF2-40B4-BE49-F238E27FC236}">
                <a16:creationId xmlns:a16="http://schemas.microsoft.com/office/drawing/2014/main" id="{FAD4C6A9-FD99-4146-B8A2-A0C3BEDAC056}"/>
              </a:ext>
            </a:extLst>
          </p:cNvPr>
          <p:cNvSpPr/>
          <p:nvPr/>
        </p:nvSpPr>
        <p:spPr>
          <a:xfrm rot="10800000">
            <a:off x="741474" y="5026084"/>
            <a:ext cx="1750021" cy="325773"/>
          </a:xfrm>
          <a:prstGeom prst="wedgeRectCallout">
            <a:avLst>
              <a:gd name="adj1" fmla="val -50038"/>
              <a:gd name="adj2" fmla="val 101484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3A65CD10-A4D5-43D1-B4C4-DD1AA26A16B1}"/>
              </a:ext>
            </a:extLst>
          </p:cNvPr>
          <p:cNvSpPr txBox="1"/>
          <p:nvPr/>
        </p:nvSpPr>
        <p:spPr>
          <a:xfrm>
            <a:off x="801999" y="4989151"/>
            <a:ext cx="1536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AgBr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: Sensor</a:t>
            </a:r>
            <a:endParaRPr lang="ko-KR" altLang="en-US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CF7741-4709-4F3E-8CAF-458DD0ECFB23}"/>
              </a:ext>
            </a:extLst>
          </p:cNvPr>
          <p:cNvSpPr txBox="1"/>
          <p:nvPr/>
        </p:nvSpPr>
        <p:spPr>
          <a:xfrm>
            <a:off x="6567688" y="3449646"/>
            <a:ext cx="23439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2.6eV</a:t>
            </a:r>
          </a:p>
          <a:p>
            <a:r>
              <a:rPr lang="ko-KR" altLang="en-US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반도체영역의 </a:t>
            </a:r>
            <a:endParaRPr lang="en-US" altLang="ko-KR" dirty="0">
              <a:solidFill>
                <a:srgbClr val="00B05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r>
              <a:rPr lang="ko-KR" altLang="en-US" dirty="0" err="1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여기에너지를</a:t>
            </a:r>
            <a:r>
              <a:rPr lang="ko-KR" altLang="en-US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가지고</a:t>
            </a:r>
          </a:p>
        </p:txBody>
      </p:sp>
    </p:spTree>
    <p:extLst>
      <p:ext uri="{BB962C8B-B14F-4D97-AF65-F5344CB8AC3E}">
        <p14:creationId xmlns:p14="http://schemas.microsoft.com/office/powerpoint/2010/main" val="3957388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CustomShape 1"/>
          <p:cNvSpPr/>
          <p:nvPr/>
        </p:nvSpPr>
        <p:spPr>
          <a:xfrm>
            <a:off x="411676" y="3013724"/>
            <a:ext cx="503280" cy="6692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strike="noStrike" spc="-1">
                <a:solidFill>
                  <a:srgbClr val="FFFFFF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1</a:t>
            </a:r>
            <a:endParaRPr lang="en-US" sz="3600" strike="noStrike" spc="-1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75" name="CustomShape 2"/>
          <p:cNvSpPr/>
          <p:nvPr/>
        </p:nvSpPr>
        <p:spPr>
          <a:xfrm>
            <a:off x="937996" y="3013724"/>
            <a:ext cx="7998186" cy="644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600" strike="noStrike" spc="-15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Approximation of Neutrino Detector Size     </a:t>
            </a:r>
            <a:endParaRPr lang="en-US" sz="3600" strike="noStrike" spc="-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3" name="CustomShape 2">
            <a:extLst>
              <a:ext uri="{FF2B5EF4-FFF2-40B4-BE49-F238E27FC236}">
                <a16:creationId xmlns:a16="http://schemas.microsoft.com/office/drawing/2014/main" id="{DEEE1877-52C5-C9A6-7699-300459BBB91D}"/>
              </a:ext>
            </a:extLst>
          </p:cNvPr>
          <p:cNvSpPr/>
          <p:nvPr/>
        </p:nvSpPr>
        <p:spPr>
          <a:xfrm>
            <a:off x="3785104" y="3883096"/>
            <a:ext cx="4496450" cy="4602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spc="-15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In forward</a:t>
            </a:r>
            <a:r>
              <a:rPr lang="en-US" sz="2400" strike="noStrike" spc="-15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d</a:t>
            </a:r>
            <a:r>
              <a:rPr lang="en-US" sz="2400" spc="-15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irection of ATLAS</a:t>
            </a:r>
            <a:r>
              <a:rPr lang="en-US" sz="2400" strike="noStrike" spc="-15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    </a:t>
            </a:r>
            <a:endParaRPr lang="en-US" sz="2400" strike="noStrike" spc="-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타원 8">
            <a:extLst>
              <a:ext uri="{FF2B5EF4-FFF2-40B4-BE49-F238E27FC236}">
                <a16:creationId xmlns:a16="http://schemas.microsoft.com/office/drawing/2014/main" id="{0C843039-671E-40BA-8B40-A7A40F91C71D}"/>
              </a:ext>
            </a:extLst>
          </p:cNvPr>
          <p:cNvSpPr/>
          <p:nvPr/>
        </p:nvSpPr>
        <p:spPr>
          <a:xfrm>
            <a:off x="2311961" y="3859907"/>
            <a:ext cx="936104" cy="93610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E669DC-D55D-49BD-8ADB-2DDB5BADF20A}"/>
              </a:ext>
            </a:extLst>
          </p:cNvPr>
          <p:cNvSpPr txBox="1"/>
          <p:nvPr/>
        </p:nvSpPr>
        <p:spPr>
          <a:xfrm>
            <a:off x="1331640" y="115772"/>
            <a:ext cx="7632848" cy="461665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2400" dirty="0" err="1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에멀젼에서</a:t>
            </a:r>
            <a:r>
              <a:rPr lang="ko-KR" altLang="en-US" sz="2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altLang="ko-KR" sz="2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Track</a:t>
            </a:r>
            <a:r>
              <a:rPr lang="ko-KR" altLang="en-US" sz="2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altLang="ko-KR" sz="2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Generation(Ag</a:t>
            </a:r>
            <a:r>
              <a:rPr lang="ko-KR" altLang="en-US" sz="2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이온 이온결합</a:t>
            </a:r>
            <a:r>
              <a:rPr lang="en-US" altLang="ko-KR" sz="2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)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F0F29D-9624-4960-BF48-CECB51A01305}"/>
              </a:ext>
            </a:extLst>
          </p:cNvPr>
          <p:cNvSpPr txBox="1"/>
          <p:nvPr/>
        </p:nvSpPr>
        <p:spPr>
          <a:xfrm>
            <a:off x="107504" y="116632"/>
            <a:ext cx="1152128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3-06</a:t>
            </a:r>
            <a:endParaRPr lang="ko-KR" altLang="en-US" sz="2400" dirty="0"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13335D69-6444-4F2E-B8F6-6253D68D7A1B}"/>
              </a:ext>
            </a:extLst>
          </p:cNvPr>
          <p:cNvSpPr/>
          <p:nvPr/>
        </p:nvSpPr>
        <p:spPr>
          <a:xfrm>
            <a:off x="2026221" y="2572147"/>
            <a:ext cx="936104" cy="93610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D1B5E293-188C-46D0-B070-FEF6F8309FE7}"/>
              </a:ext>
            </a:extLst>
          </p:cNvPr>
          <p:cNvGrpSpPr/>
          <p:nvPr/>
        </p:nvGrpSpPr>
        <p:grpSpPr>
          <a:xfrm>
            <a:off x="2893317" y="4201269"/>
            <a:ext cx="388243" cy="485006"/>
            <a:chOff x="3354214" y="3232026"/>
            <a:chExt cx="388243" cy="485006"/>
          </a:xfrm>
        </p:grpSpPr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CDDF1DDD-902D-4327-BCD0-A25134431891}"/>
                </a:ext>
              </a:extLst>
            </p:cNvPr>
            <p:cNvSpPr/>
            <p:nvPr/>
          </p:nvSpPr>
          <p:spPr>
            <a:xfrm>
              <a:off x="3427698" y="3411860"/>
              <a:ext cx="252000" cy="2520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822D606-60A6-47EB-9CEC-34ABDA34520B}"/>
                </a:ext>
              </a:extLst>
            </p:cNvPr>
            <p:cNvSpPr txBox="1"/>
            <p:nvPr/>
          </p:nvSpPr>
          <p:spPr>
            <a:xfrm>
              <a:off x="3354214" y="3347700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schemeClr val="accent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e</a:t>
              </a:r>
              <a:endParaRPr lang="ko-KR" altLang="en-US" dirty="0">
                <a:solidFill>
                  <a:schemeClr val="accent1"/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8D7D1CC-F44F-476D-A47B-512A00FA9BD3}"/>
                </a:ext>
              </a:extLst>
            </p:cNvPr>
            <p:cNvSpPr txBox="1"/>
            <p:nvPr/>
          </p:nvSpPr>
          <p:spPr>
            <a:xfrm>
              <a:off x="3438979" y="3232026"/>
              <a:ext cx="3034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>
                  <a:solidFill>
                    <a:schemeClr val="accent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-</a:t>
              </a:r>
              <a:endParaRPr lang="ko-KR" altLang="en-US" sz="2400" dirty="0">
                <a:solidFill>
                  <a:schemeClr val="accent1"/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</p:grpSp>
      <p:pic>
        <p:nvPicPr>
          <p:cNvPr id="14" name="그림 13">
            <a:extLst>
              <a:ext uri="{FF2B5EF4-FFF2-40B4-BE49-F238E27FC236}">
                <a16:creationId xmlns:a16="http://schemas.microsoft.com/office/drawing/2014/main" id="{D3C14AFE-D2C8-44D6-9C3E-9CA2B387C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4179" y="2599333"/>
            <a:ext cx="231668" cy="365792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EB94AEA6-8AEB-4AE0-8800-5B0B62DFC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674311">
            <a:off x="3073647" y="4266916"/>
            <a:ext cx="231668" cy="365792"/>
          </a:xfrm>
          <a:prstGeom prst="rect">
            <a:avLst/>
          </a:prstGeom>
        </p:spPr>
      </p:pic>
      <p:grpSp>
        <p:nvGrpSpPr>
          <p:cNvPr id="20" name="그룹 19">
            <a:extLst>
              <a:ext uri="{FF2B5EF4-FFF2-40B4-BE49-F238E27FC236}">
                <a16:creationId xmlns:a16="http://schemas.microsoft.com/office/drawing/2014/main" id="{14577FDA-43D9-4918-AC28-839F0D199884}"/>
              </a:ext>
            </a:extLst>
          </p:cNvPr>
          <p:cNvGrpSpPr/>
          <p:nvPr/>
        </p:nvGrpSpPr>
        <p:grpSpPr>
          <a:xfrm>
            <a:off x="3092413" y="3956369"/>
            <a:ext cx="388243" cy="485006"/>
            <a:chOff x="3354214" y="3232026"/>
            <a:chExt cx="388243" cy="485006"/>
          </a:xfrm>
        </p:grpSpPr>
        <p:sp>
          <p:nvSpPr>
            <p:cNvPr id="21" name="타원 20">
              <a:extLst>
                <a:ext uri="{FF2B5EF4-FFF2-40B4-BE49-F238E27FC236}">
                  <a16:creationId xmlns:a16="http://schemas.microsoft.com/office/drawing/2014/main" id="{04AFF0DE-6C57-4BD4-B1DD-D6C731CCA947}"/>
                </a:ext>
              </a:extLst>
            </p:cNvPr>
            <p:cNvSpPr/>
            <p:nvPr/>
          </p:nvSpPr>
          <p:spPr>
            <a:xfrm>
              <a:off x="3427698" y="3411860"/>
              <a:ext cx="252000" cy="2520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5A2901C-5C6A-49BD-A155-9FEF029D1C31}"/>
                </a:ext>
              </a:extLst>
            </p:cNvPr>
            <p:cNvSpPr txBox="1"/>
            <p:nvPr/>
          </p:nvSpPr>
          <p:spPr>
            <a:xfrm>
              <a:off x="3354214" y="3347700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schemeClr val="accent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e</a:t>
              </a:r>
              <a:endParaRPr lang="ko-KR" altLang="en-US" dirty="0">
                <a:solidFill>
                  <a:schemeClr val="accent1"/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BD7FEAC-FBBA-4A6B-8DCB-1DD48ADB3FE0}"/>
                </a:ext>
              </a:extLst>
            </p:cNvPr>
            <p:cNvSpPr txBox="1"/>
            <p:nvPr/>
          </p:nvSpPr>
          <p:spPr>
            <a:xfrm>
              <a:off x="3438979" y="3232026"/>
              <a:ext cx="3034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>
                  <a:solidFill>
                    <a:schemeClr val="accent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-</a:t>
              </a:r>
              <a:endParaRPr lang="ko-KR" altLang="en-US" sz="2400" dirty="0">
                <a:solidFill>
                  <a:schemeClr val="accent1"/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C07779FF-25ED-420E-A4A6-00B11D564729}"/>
              </a:ext>
            </a:extLst>
          </p:cNvPr>
          <p:cNvGrpSpPr/>
          <p:nvPr/>
        </p:nvGrpSpPr>
        <p:grpSpPr>
          <a:xfrm>
            <a:off x="2346722" y="2480119"/>
            <a:ext cx="388243" cy="485006"/>
            <a:chOff x="3354214" y="3232026"/>
            <a:chExt cx="388243" cy="485006"/>
          </a:xfrm>
        </p:grpSpPr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AEBD4B67-760C-442E-87B7-0FB9BC0B7EA4}"/>
                </a:ext>
              </a:extLst>
            </p:cNvPr>
            <p:cNvSpPr/>
            <p:nvPr/>
          </p:nvSpPr>
          <p:spPr>
            <a:xfrm>
              <a:off x="3427698" y="3411860"/>
              <a:ext cx="252000" cy="2520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B062910-B834-44FF-9D73-E418AB4CB283}"/>
                </a:ext>
              </a:extLst>
            </p:cNvPr>
            <p:cNvSpPr txBox="1"/>
            <p:nvPr/>
          </p:nvSpPr>
          <p:spPr>
            <a:xfrm>
              <a:off x="3354214" y="3347700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schemeClr val="accent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e</a:t>
              </a:r>
              <a:endParaRPr lang="ko-KR" altLang="en-US" dirty="0">
                <a:solidFill>
                  <a:schemeClr val="accent1"/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B86387D-3080-4286-AB11-C9A20D89762A}"/>
                </a:ext>
              </a:extLst>
            </p:cNvPr>
            <p:cNvSpPr txBox="1"/>
            <p:nvPr/>
          </p:nvSpPr>
          <p:spPr>
            <a:xfrm>
              <a:off x="3438979" y="3232026"/>
              <a:ext cx="3034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>
                  <a:solidFill>
                    <a:schemeClr val="accent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-</a:t>
              </a:r>
              <a:endParaRPr lang="ko-KR" altLang="en-US" sz="2400" dirty="0">
                <a:solidFill>
                  <a:schemeClr val="accent1"/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4EAA6E41-5457-4DA6-BC0D-6F02DEBFA829}"/>
              </a:ext>
            </a:extLst>
          </p:cNvPr>
          <p:cNvGrpSpPr/>
          <p:nvPr/>
        </p:nvGrpSpPr>
        <p:grpSpPr>
          <a:xfrm>
            <a:off x="2884111" y="3913073"/>
            <a:ext cx="388243" cy="485006"/>
            <a:chOff x="3354214" y="3232026"/>
            <a:chExt cx="388243" cy="485006"/>
          </a:xfrm>
        </p:grpSpPr>
        <p:sp>
          <p:nvSpPr>
            <p:cNvPr id="25" name="타원 24">
              <a:extLst>
                <a:ext uri="{FF2B5EF4-FFF2-40B4-BE49-F238E27FC236}">
                  <a16:creationId xmlns:a16="http://schemas.microsoft.com/office/drawing/2014/main" id="{73CC151F-8839-4096-8FBA-30428CE250C4}"/>
                </a:ext>
              </a:extLst>
            </p:cNvPr>
            <p:cNvSpPr/>
            <p:nvPr/>
          </p:nvSpPr>
          <p:spPr>
            <a:xfrm>
              <a:off x="3427698" y="3411860"/>
              <a:ext cx="252000" cy="2520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8515B61-8DA2-4B62-8EAC-BD3D88968138}"/>
                </a:ext>
              </a:extLst>
            </p:cNvPr>
            <p:cNvSpPr txBox="1"/>
            <p:nvPr/>
          </p:nvSpPr>
          <p:spPr>
            <a:xfrm>
              <a:off x="3354214" y="3347700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schemeClr val="accent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e</a:t>
              </a:r>
              <a:endParaRPr lang="ko-KR" altLang="en-US" dirty="0">
                <a:solidFill>
                  <a:schemeClr val="accent1"/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9697272-50B7-46A4-BE39-BA48B0CE8072}"/>
                </a:ext>
              </a:extLst>
            </p:cNvPr>
            <p:cNvSpPr txBox="1"/>
            <p:nvPr/>
          </p:nvSpPr>
          <p:spPr>
            <a:xfrm>
              <a:off x="3438979" y="3232026"/>
              <a:ext cx="3034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>
                  <a:solidFill>
                    <a:schemeClr val="accent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-</a:t>
              </a:r>
              <a:endParaRPr lang="ko-KR" altLang="en-US" sz="2400" dirty="0">
                <a:solidFill>
                  <a:schemeClr val="accent1"/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763C628A-91A5-47F3-891E-5723B7311B42}"/>
              </a:ext>
            </a:extLst>
          </p:cNvPr>
          <p:cNvGrpSpPr/>
          <p:nvPr/>
        </p:nvGrpSpPr>
        <p:grpSpPr>
          <a:xfrm>
            <a:off x="2591765" y="2403857"/>
            <a:ext cx="388243" cy="485006"/>
            <a:chOff x="3354214" y="3232026"/>
            <a:chExt cx="388243" cy="485006"/>
          </a:xfrm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5DA89C1B-A4F4-4D6F-8CD1-F649E782A283}"/>
                </a:ext>
              </a:extLst>
            </p:cNvPr>
            <p:cNvSpPr/>
            <p:nvPr/>
          </p:nvSpPr>
          <p:spPr>
            <a:xfrm>
              <a:off x="3427698" y="3411860"/>
              <a:ext cx="252000" cy="2520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CBA20EB-082B-4DF1-9F9A-E525DEDCF237}"/>
                </a:ext>
              </a:extLst>
            </p:cNvPr>
            <p:cNvSpPr txBox="1"/>
            <p:nvPr/>
          </p:nvSpPr>
          <p:spPr>
            <a:xfrm>
              <a:off x="3354214" y="3347700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schemeClr val="accent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e</a:t>
              </a:r>
              <a:endParaRPr lang="ko-KR" altLang="en-US" dirty="0">
                <a:solidFill>
                  <a:schemeClr val="accent1"/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965D207-156B-4928-91C6-E6FB97D81BCC}"/>
                </a:ext>
              </a:extLst>
            </p:cNvPr>
            <p:cNvSpPr txBox="1"/>
            <p:nvPr/>
          </p:nvSpPr>
          <p:spPr>
            <a:xfrm>
              <a:off x="3438979" y="3232026"/>
              <a:ext cx="3034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>
                  <a:solidFill>
                    <a:schemeClr val="accent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-</a:t>
              </a:r>
              <a:endParaRPr lang="ko-KR" altLang="en-US" sz="2400" dirty="0">
                <a:solidFill>
                  <a:schemeClr val="accent1"/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</p:grp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431A1EC8-194E-49CC-89A5-9FA66E253D67}"/>
              </a:ext>
            </a:extLst>
          </p:cNvPr>
          <p:cNvGrpSpPr/>
          <p:nvPr/>
        </p:nvGrpSpPr>
        <p:grpSpPr>
          <a:xfrm>
            <a:off x="2664179" y="2702341"/>
            <a:ext cx="388243" cy="485006"/>
            <a:chOff x="3354214" y="3232026"/>
            <a:chExt cx="388243" cy="485006"/>
          </a:xfrm>
        </p:grpSpPr>
        <p:sp>
          <p:nvSpPr>
            <p:cNvPr id="33" name="타원 32">
              <a:extLst>
                <a:ext uri="{FF2B5EF4-FFF2-40B4-BE49-F238E27FC236}">
                  <a16:creationId xmlns:a16="http://schemas.microsoft.com/office/drawing/2014/main" id="{849DDAF4-0D8B-4C49-91B3-558DA4A39D64}"/>
                </a:ext>
              </a:extLst>
            </p:cNvPr>
            <p:cNvSpPr/>
            <p:nvPr/>
          </p:nvSpPr>
          <p:spPr>
            <a:xfrm>
              <a:off x="3427698" y="3411860"/>
              <a:ext cx="252000" cy="2520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16D554A-42A1-4D89-98F3-6A8C8E8F4E9C}"/>
                </a:ext>
              </a:extLst>
            </p:cNvPr>
            <p:cNvSpPr txBox="1"/>
            <p:nvPr/>
          </p:nvSpPr>
          <p:spPr>
            <a:xfrm>
              <a:off x="3354214" y="3347700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schemeClr val="accent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e</a:t>
              </a:r>
              <a:endParaRPr lang="ko-KR" altLang="en-US" dirty="0">
                <a:solidFill>
                  <a:schemeClr val="accent1"/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2D6E33F-AF1C-4B25-8180-AF2573171AF4}"/>
                </a:ext>
              </a:extLst>
            </p:cNvPr>
            <p:cNvSpPr txBox="1"/>
            <p:nvPr/>
          </p:nvSpPr>
          <p:spPr>
            <a:xfrm>
              <a:off x="3438979" y="3232026"/>
              <a:ext cx="3034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>
                  <a:solidFill>
                    <a:schemeClr val="accent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-</a:t>
              </a:r>
              <a:endParaRPr lang="ko-KR" altLang="en-US" sz="2400" dirty="0">
                <a:solidFill>
                  <a:schemeClr val="accent1"/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</p:grp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B6214778-0520-40FF-A9B5-4E3F7ADAEBBF}"/>
              </a:ext>
            </a:extLst>
          </p:cNvPr>
          <p:cNvSpPr/>
          <p:nvPr/>
        </p:nvSpPr>
        <p:spPr>
          <a:xfrm>
            <a:off x="246757" y="1163605"/>
            <a:ext cx="6960393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6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Track Generation in</a:t>
            </a:r>
            <a:r>
              <a:rPr lang="ko-KR" altLang="en-US" sz="16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altLang="ko-KR" sz="16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Emulsion</a:t>
            </a:r>
            <a:endParaRPr lang="ko-KR" altLang="en-US" sz="1600" dirty="0">
              <a:solidFill>
                <a:srgbClr val="00B05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AAF9BF7B-AD45-4F0F-800E-5F37E801C565}"/>
              </a:ext>
            </a:extLst>
          </p:cNvPr>
          <p:cNvSpPr/>
          <p:nvPr/>
        </p:nvSpPr>
        <p:spPr>
          <a:xfrm>
            <a:off x="3726954" y="1839018"/>
            <a:ext cx="5328592" cy="82093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1. Ionized charged particle</a:t>
            </a:r>
          </a:p>
          <a:p>
            <a:r>
              <a:rPr lang="en-US" altLang="ko-KR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2. Electrons are trapped in lattice defect </a:t>
            </a:r>
            <a:endParaRPr lang="ko-KR" altLang="en-US" dirty="0">
              <a:solidFill>
                <a:srgbClr val="00B05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38" name="말풍선: 사각형 37">
            <a:extLst>
              <a:ext uri="{FF2B5EF4-FFF2-40B4-BE49-F238E27FC236}">
                <a16:creationId xmlns:a16="http://schemas.microsoft.com/office/drawing/2014/main" id="{2D6F792D-395C-42FC-9683-E2D9E9E7FF07}"/>
              </a:ext>
            </a:extLst>
          </p:cNvPr>
          <p:cNvSpPr/>
          <p:nvPr/>
        </p:nvSpPr>
        <p:spPr>
          <a:xfrm rot="10800000">
            <a:off x="741474" y="5026084"/>
            <a:ext cx="1750021" cy="325773"/>
          </a:xfrm>
          <a:prstGeom prst="wedgeRectCallout">
            <a:avLst>
              <a:gd name="adj1" fmla="val -50038"/>
              <a:gd name="adj2" fmla="val 101484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3AB202F-8151-4714-8E9B-C8988834FBCD}"/>
              </a:ext>
            </a:extLst>
          </p:cNvPr>
          <p:cNvSpPr txBox="1"/>
          <p:nvPr/>
        </p:nvSpPr>
        <p:spPr>
          <a:xfrm>
            <a:off x="801999" y="4989151"/>
            <a:ext cx="1536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AgBr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: Sensor</a:t>
            </a:r>
            <a:endParaRPr lang="ko-KR" altLang="en-US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717307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타원 8">
            <a:extLst>
              <a:ext uri="{FF2B5EF4-FFF2-40B4-BE49-F238E27FC236}">
                <a16:creationId xmlns:a16="http://schemas.microsoft.com/office/drawing/2014/main" id="{0C843039-671E-40BA-8B40-A7A40F91C71D}"/>
              </a:ext>
            </a:extLst>
          </p:cNvPr>
          <p:cNvSpPr/>
          <p:nvPr/>
        </p:nvSpPr>
        <p:spPr>
          <a:xfrm>
            <a:off x="2311961" y="3859907"/>
            <a:ext cx="936104" cy="93610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E669DC-D55D-49BD-8ADB-2DDB5BADF20A}"/>
              </a:ext>
            </a:extLst>
          </p:cNvPr>
          <p:cNvSpPr txBox="1"/>
          <p:nvPr/>
        </p:nvSpPr>
        <p:spPr>
          <a:xfrm>
            <a:off x="1331640" y="115772"/>
            <a:ext cx="7632848" cy="461665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2400" dirty="0" err="1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에멀젼에서</a:t>
            </a:r>
            <a:r>
              <a:rPr lang="ko-KR" altLang="en-US" sz="2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altLang="ko-KR" sz="2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Track</a:t>
            </a:r>
            <a:r>
              <a:rPr lang="ko-KR" altLang="en-US" sz="2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altLang="ko-KR" sz="2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Generation(Ag</a:t>
            </a:r>
            <a:r>
              <a:rPr lang="ko-KR" altLang="en-US" sz="2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이온 이온결합</a:t>
            </a:r>
            <a:r>
              <a:rPr lang="en-US" altLang="ko-KR" sz="2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)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F0F29D-9624-4960-BF48-CECB51A01305}"/>
              </a:ext>
            </a:extLst>
          </p:cNvPr>
          <p:cNvSpPr txBox="1"/>
          <p:nvPr/>
        </p:nvSpPr>
        <p:spPr>
          <a:xfrm>
            <a:off x="107504" y="116632"/>
            <a:ext cx="1152128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3-07</a:t>
            </a:r>
            <a:endParaRPr lang="ko-KR" altLang="en-US" sz="2400" dirty="0"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13335D69-6444-4F2E-B8F6-6253D68D7A1B}"/>
              </a:ext>
            </a:extLst>
          </p:cNvPr>
          <p:cNvSpPr/>
          <p:nvPr/>
        </p:nvSpPr>
        <p:spPr>
          <a:xfrm>
            <a:off x="2026221" y="2572147"/>
            <a:ext cx="936104" cy="93610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D1B5E293-188C-46D0-B070-FEF6F8309FE7}"/>
              </a:ext>
            </a:extLst>
          </p:cNvPr>
          <p:cNvGrpSpPr/>
          <p:nvPr/>
        </p:nvGrpSpPr>
        <p:grpSpPr>
          <a:xfrm>
            <a:off x="2893317" y="4201269"/>
            <a:ext cx="388243" cy="485006"/>
            <a:chOff x="3354214" y="3232026"/>
            <a:chExt cx="388243" cy="485006"/>
          </a:xfrm>
        </p:grpSpPr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CDDF1DDD-902D-4327-BCD0-A25134431891}"/>
                </a:ext>
              </a:extLst>
            </p:cNvPr>
            <p:cNvSpPr/>
            <p:nvPr/>
          </p:nvSpPr>
          <p:spPr>
            <a:xfrm>
              <a:off x="3427698" y="3411860"/>
              <a:ext cx="252000" cy="2520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822D606-60A6-47EB-9CEC-34ABDA34520B}"/>
                </a:ext>
              </a:extLst>
            </p:cNvPr>
            <p:cNvSpPr txBox="1"/>
            <p:nvPr/>
          </p:nvSpPr>
          <p:spPr>
            <a:xfrm>
              <a:off x="3354214" y="3347700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schemeClr val="accent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e</a:t>
              </a:r>
              <a:endParaRPr lang="ko-KR" altLang="en-US" dirty="0">
                <a:solidFill>
                  <a:schemeClr val="accent1"/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8D7D1CC-F44F-476D-A47B-512A00FA9BD3}"/>
                </a:ext>
              </a:extLst>
            </p:cNvPr>
            <p:cNvSpPr txBox="1"/>
            <p:nvPr/>
          </p:nvSpPr>
          <p:spPr>
            <a:xfrm>
              <a:off x="3438979" y="3232026"/>
              <a:ext cx="3034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>
                  <a:solidFill>
                    <a:schemeClr val="accent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-</a:t>
              </a:r>
              <a:endParaRPr lang="ko-KR" altLang="en-US" sz="2400" dirty="0">
                <a:solidFill>
                  <a:schemeClr val="accent1"/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</p:grpSp>
      <p:pic>
        <p:nvPicPr>
          <p:cNvPr id="14" name="그림 13">
            <a:extLst>
              <a:ext uri="{FF2B5EF4-FFF2-40B4-BE49-F238E27FC236}">
                <a16:creationId xmlns:a16="http://schemas.microsoft.com/office/drawing/2014/main" id="{D3C14AFE-D2C8-44D6-9C3E-9CA2B387C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4179" y="2599333"/>
            <a:ext cx="231668" cy="365792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EB94AEA6-8AEB-4AE0-8800-5B0B62DFC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674311">
            <a:off x="3073647" y="4266916"/>
            <a:ext cx="231668" cy="365792"/>
          </a:xfrm>
          <a:prstGeom prst="rect">
            <a:avLst/>
          </a:prstGeom>
        </p:spPr>
      </p:pic>
      <p:grpSp>
        <p:nvGrpSpPr>
          <p:cNvPr id="20" name="그룹 19">
            <a:extLst>
              <a:ext uri="{FF2B5EF4-FFF2-40B4-BE49-F238E27FC236}">
                <a16:creationId xmlns:a16="http://schemas.microsoft.com/office/drawing/2014/main" id="{14577FDA-43D9-4918-AC28-839F0D199884}"/>
              </a:ext>
            </a:extLst>
          </p:cNvPr>
          <p:cNvGrpSpPr/>
          <p:nvPr/>
        </p:nvGrpSpPr>
        <p:grpSpPr>
          <a:xfrm>
            <a:off x="3092413" y="3956369"/>
            <a:ext cx="388243" cy="485006"/>
            <a:chOff x="3354214" y="3232026"/>
            <a:chExt cx="388243" cy="485006"/>
          </a:xfrm>
        </p:grpSpPr>
        <p:sp>
          <p:nvSpPr>
            <p:cNvPr id="21" name="타원 20">
              <a:extLst>
                <a:ext uri="{FF2B5EF4-FFF2-40B4-BE49-F238E27FC236}">
                  <a16:creationId xmlns:a16="http://schemas.microsoft.com/office/drawing/2014/main" id="{04AFF0DE-6C57-4BD4-B1DD-D6C731CCA947}"/>
                </a:ext>
              </a:extLst>
            </p:cNvPr>
            <p:cNvSpPr/>
            <p:nvPr/>
          </p:nvSpPr>
          <p:spPr>
            <a:xfrm>
              <a:off x="3427698" y="3411860"/>
              <a:ext cx="252000" cy="2520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5A2901C-5C6A-49BD-A155-9FEF029D1C31}"/>
                </a:ext>
              </a:extLst>
            </p:cNvPr>
            <p:cNvSpPr txBox="1"/>
            <p:nvPr/>
          </p:nvSpPr>
          <p:spPr>
            <a:xfrm>
              <a:off x="3354214" y="3347700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schemeClr val="accent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e</a:t>
              </a:r>
              <a:endParaRPr lang="ko-KR" altLang="en-US" dirty="0">
                <a:solidFill>
                  <a:schemeClr val="accent1"/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BD7FEAC-FBBA-4A6B-8DCB-1DD48ADB3FE0}"/>
                </a:ext>
              </a:extLst>
            </p:cNvPr>
            <p:cNvSpPr txBox="1"/>
            <p:nvPr/>
          </p:nvSpPr>
          <p:spPr>
            <a:xfrm>
              <a:off x="3438979" y="3232026"/>
              <a:ext cx="3034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>
                  <a:solidFill>
                    <a:schemeClr val="accent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-</a:t>
              </a:r>
              <a:endParaRPr lang="ko-KR" altLang="en-US" sz="2400" dirty="0">
                <a:solidFill>
                  <a:schemeClr val="accent1"/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C07779FF-25ED-420E-A4A6-00B11D564729}"/>
              </a:ext>
            </a:extLst>
          </p:cNvPr>
          <p:cNvGrpSpPr/>
          <p:nvPr/>
        </p:nvGrpSpPr>
        <p:grpSpPr>
          <a:xfrm>
            <a:off x="2346722" y="2480119"/>
            <a:ext cx="388243" cy="485006"/>
            <a:chOff x="3354214" y="3232026"/>
            <a:chExt cx="388243" cy="485006"/>
          </a:xfrm>
        </p:grpSpPr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AEBD4B67-760C-442E-87B7-0FB9BC0B7EA4}"/>
                </a:ext>
              </a:extLst>
            </p:cNvPr>
            <p:cNvSpPr/>
            <p:nvPr/>
          </p:nvSpPr>
          <p:spPr>
            <a:xfrm>
              <a:off x="3427698" y="3411860"/>
              <a:ext cx="252000" cy="2520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B062910-B834-44FF-9D73-E418AB4CB283}"/>
                </a:ext>
              </a:extLst>
            </p:cNvPr>
            <p:cNvSpPr txBox="1"/>
            <p:nvPr/>
          </p:nvSpPr>
          <p:spPr>
            <a:xfrm>
              <a:off x="3354214" y="3347700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schemeClr val="accent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e</a:t>
              </a:r>
              <a:endParaRPr lang="ko-KR" altLang="en-US" dirty="0">
                <a:solidFill>
                  <a:schemeClr val="accent1"/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B86387D-3080-4286-AB11-C9A20D89762A}"/>
                </a:ext>
              </a:extLst>
            </p:cNvPr>
            <p:cNvSpPr txBox="1"/>
            <p:nvPr/>
          </p:nvSpPr>
          <p:spPr>
            <a:xfrm>
              <a:off x="3438979" y="3232026"/>
              <a:ext cx="3034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>
                  <a:solidFill>
                    <a:schemeClr val="accent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-</a:t>
              </a:r>
              <a:endParaRPr lang="ko-KR" altLang="en-US" sz="2400" dirty="0">
                <a:solidFill>
                  <a:schemeClr val="accent1"/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4EAA6E41-5457-4DA6-BC0D-6F02DEBFA829}"/>
              </a:ext>
            </a:extLst>
          </p:cNvPr>
          <p:cNvGrpSpPr/>
          <p:nvPr/>
        </p:nvGrpSpPr>
        <p:grpSpPr>
          <a:xfrm>
            <a:off x="2884111" y="3913073"/>
            <a:ext cx="388243" cy="485006"/>
            <a:chOff x="3354214" y="3232026"/>
            <a:chExt cx="388243" cy="485006"/>
          </a:xfrm>
        </p:grpSpPr>
        <p:sp>
          <p:nvSpPr>
            <p:cNvPr id="25" name="타원 24">
              <a:extLst>
                <a:ext uri="{FF2B5EF4-FFF2-40B4-BE49-F238E27FC236}">
                  <a16:creationId xmlns:a16="http://schemas.microsoft.com/office/drawing/2014/main" id="{73CC151F-8839-4096-8FBA-30428CE250C4}"/>
                </a:ext>
              </a:extLst>
            </p:cNvPr>
            <p:cNvSpPr/>
            <p:nvPr/>
          </p:nvSpPr>
          <p:spPr>
            <a:xfrm>
              <a:off x="3427698" y="3411860"/>
              <a:ext cx="252000" cy="2520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8515B61-8DA2-4B62-8EAC-BD3D88968138}"/>
                </a:ext>
              </a:extLst>
            </p:cNvPr>
            <p:cNvSpPr txBox="1"/>
            <p:nvPr/>
          </p:nvSpPr>
          <p:spPr>
            <a:xfrm>
              <a:off x="3354214" y="3347700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schemeClr val="accent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e</a:t>
              </a:r>
              <a:endParaRPr lang="ko-KR" altLang="en-US" dirty="0">
                <a:solidFill>
                  <a:schemeClr val="accent1"/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9697272-50B7-46A4-BE39-BA48B0CE8072}"/>
                </a:ext>
              </a:extLst>
            </p:cNvPr>
            <p:cNvSpPr txBox="1"/>
            <p:nvPr/>
          </p:nvSpPr>
          <p:spPr>
            <a:xfrm>
              <a:off x="3438979" y="3232026"/>
              <a:ext cx="3034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>
                  <a:solidFill>
                    <a:schemeClr val="accent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-</a:t>
              </a:r>
              <a:endParaRPr lang="ko-KR" altLang="en-US" sz="2400" dirty="0">
                <a:solidFill>
                  <a:schemeClr val="accent1"/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763C628A-91A5-47F3-891E-5723B7311B42}"/>
              </a:ext>
            </a:extLst>
          </p:cNvPr>
          <p:cNvGrpSpPr/>
          <p:nvPr/>
        </p:nvGrpSpPr>
        <p:grpSpPr>
          <a:xfrm>
            <a:off x="2591765" y="2403857"/>
            <a:ext cx="388243" cy="485006"/>
            <a:chOff x="3354214" y="3232026"/>
            <a:chExt cx="388243" cy="485006"/>
          </a:xfrm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5DA89C1B-A4F4-4D6F-8CD1-F649E782A283}"/>
                </a:ext>
              </a:extLst>
            </p:cNvPr>
            <p:cNvSpPr/>
            <p:nvPr/>
          </p:nvSpPr>
          <p:spPr>
            <a:xfrm>
              <a:off x="3427698" y="3411860"/>
              <a:ext cx="252000" cy="2520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CBA20EB-082B-4DF1-9F9A-E525DEDCF237}"/>
                </a:ext>
              </a:extLst>
            </p:cNvPr>
            <p:cNvSpPr txBox="1"/>
            <p:nvPr/>
          </p:nvSpPr>
          <p:spPr>
            <a:xfrm>
              <a:off x="3354214" y="3347700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schemeClr val="accent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e</a:t>
              </a:r>
              <a:endParaRPr lang="ko-KR" altLang="en-US" dirty="0">
                <a:solidFill>
                  <a:schemeClr val="accent1"/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965D207-156B-4928-91C6-E6FB97D81BCC}"/>
                </a:ext>
              </a:extLst>
            </p:cNvPr>
            <p:cNvSpPr txBox="1"/>
            <p:nvPr/>
          </p:nvSpPr>
          <p:spPr>
            <a:xfrm>
              <a:off x="3438979" y="3232026"/>
              <a:ext cx="3034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>
                  <a:solidFill>
                    <a:schemeClr val="accent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-</a:t>
              </a:r>
              <a:endParaRPr lang="ko-KR" altLang="en-US" sz="2400" dirty="0">
                <a:solidFill>
                  <a:schemeClr val="accent1"/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</p:grp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431A1EC8-194E-49CC-89A5-9FA66E253D67}"/>
              </a:ext>
            </a:extLst>
          </p:cNvPr>
          <p:cNvGrpSpPr/>
          <p:nvPr/>
        </p:nvGrpSpPr>
        <p:grpSpPr>
          <a:xfrm>
            <a:off x="2664179" y="2702341"/>
            <a:ext cx="388243" cy="485006"/>
            <a:chOff x="3354214" y="3232026"/>
            <a:chExt cx="388243" cy="485006"/>
          </a:xfrm>
        </p:grpSpPr>
        <p:sp>
          <p:nvSpPr>
            <p:cNvPr id="33" name="타원 32">
              <a:extLst>
                <a:ext uri="{FF2B5EF4-FFF2-40B4-BE49-F238E27FC236}">
                  <a16:creationId xmlns:a16="http://schemas.microsoft.com/office/drawing/2014/main" id="{849DDAF4-0D8B-4C49-91B3-558DA4A39D64}"/>
                </a:ext>
              </a:extLst>
            </p:cNvPr>
            <p:cNvSpPr/>
            <p:nvPr/>
          </p:nvSpPr>
          <p:spPr>
            <a:xfrm>
              <a:off x="3427698" y="3411860"/>
              <a:ext cx="252000" cy="2520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16D554A-42A1-4D89-98F3-6A8C8E8F4E9C}"/>
                </a:ext>
              </a:extLst>
            </p:cNvPr>
            <p:cNvSpPr txBox="1"/>
            <p:nvPr/>
          </p:nvSpPr>
          <p:spPr>
            <a:xfrm>
              <a:off x="3354214" y="3347700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schemeClr val="accent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e</a:t>
              </a:r>
              <a:endParaRPr lang="ko-KR" altLang="en-US" dirty="0">
                <a:solidFill>
                  <a:schemeClr val="accent1"/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2D6E33F-AF1C-4B25-8180-AF2573171AF4}"/>
                </a:ext>
              </a:extLst>
            </p:cNvPr>
            <p:cNvSpPr txBox="1"/>
            <p:nvPr/>
          </p:nvSpPr>
          <p:spPr>
            <a:xfrm>
              <a:off x="3438979" y="3232026"/>
              <a:ext cx="3034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>
                  <a:solidFill>
                    <a:schemeClr val="accent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-</a:t>
              </a:r>
              <a:endParaRPr lang="ko-KR" altLang="en-US" sz="2400" dirty="0">
                <a:solidFill>
                  <a:schemeClr val="accent1"/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D713BE3E-B246-4815-950B-198875AA0C3E}"/>
              </a:ext>
            </a:extLst>
          </p:cNvPr>
          <p:cNvGrpSpPr/>
          <p:nvPr/>
        </p:nvGrpSpPr>
        <p:grpSpPr>
          <a:xfrm>
            <a:off x="1947217" y="2694892"/>
            <a:ext cx="493410" cy="366175"/>
            <a:chOff x="467544" y="2345459"/>
            <a:chExt cx="493410" cy="36617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1AD2E9E-898B-466E-B11A-06BCB426C9CB}"/>
                </a:ext>
              </a:extLst>
            </p:cNvPr>
            <p:cNvSpPr txBox="1"/>
            <p:nvPr/>
          </p:nvSpPr>
          <p:spPr>
            <a:xfrm>
              <a:off x="467544" y="2403857"/>
              <a:ext cx="4235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</a:t>
              </a:r>
              <a:endParaRPr lang="ko-KR" altLang="en-US" sz="14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55A63A9-3781-47CA-8BDE-5133D6EDF9CD}"/>
                </a:ext>
              </a:extLst>
            </p:cNvPr>
            <p:cNvSpPr txBox="1"/>
            <p:nvPr/>
          </p:nvSpPr>
          <p:spPr>
            <a:xfrm>
              <a:off x="646444" y="2345459"/>
              <a:ext cx="3145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+</a:t>
              </a:r>
              <a:endParaRPr lang="ko-KR" altLang="en-US" sz="14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</p:grp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D87E3BA5-8770-4EF6-B8DB-6E940094A59F}"/>
              </a:ext>
            </a:extLst>
          </p:cNvPr>
          <p:cNvGrpSpPr/>
          <p:nvPr/>
        </p:nvGrpSpPr>
        <p:grpSpPr>
          <a:xfrm>
            <a:off x="2026221" y="2933407"/>
            <a:ext cx="493410" cy="366175"/>
            <a:chOff x="467544" y="2345459"/>
            <a:chExt cx="493410" cy="366175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691158D-7749-498F-9014-D5BBF25A4969}"/>
                </a:ext>
              </a:extLst>
            </p:cNvPr>
            <p:cNvSpPr txBox="1"/>
            <p:nvPr/>
          </p:nvSpPr>
          <p:spPr>
            <a:xfrm>
              <a:off x="467544" y="2403857"/>
              <a:ext cx="4235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</a:t>
              </a:r>
              <a:endParaRPr lang="ko-KR" altLang="en-US" sz="14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42CD008-54FC-4FBB-9E96-B5C109F6D9DB}"/>
                </a:ext>
              </a:extLst>
            </p:cNvPr>
            <p:cNvSpPr txBox="1"/>
            <p:nvPr/>
          </p:nvSpPr>
          <p:spPr>
            <a:xfrm>
              <a:off x="646444" y="2345459"/>
              <a:ext cx="3145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+</a:t>
              </a:r>
              <a:endParaRPr lang="ko-KR" altLang="en-US" sz="14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</p:grp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BBC5FF34-1800-41A4-BC79-39A6C3C3984A}"/>
              </a:ext>
            </a:extLst>
          </p:cNvPr>
          <p:cNvGrpSpPr/>
          <p:nvPr/>
        </p:nvGrpSpPr>
        <p:grpSpPr>
          <a:xfrm>
            <a:off x="2190265" y="3113524"/>
            <a:ext cx="493410" cy="366175"/>
            <a:chOff x="467544" y="2345459"/>
            <a:chExt cx="493410" cy="36617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5C54A8A-2CEC-433E-A484-CAA671330BDD}"/>
                </a:ext>
              </a:extLst>
            </p:cNvPr>
            <p:cNvSpPr txBox="1"/>
            <p:nvPr/>
          </p:nvSpPr>
          <p:spPr>
            <a:xfrm>
              <a:off x="467544" y="2403857"/>
              <a:ext cx="4235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</a:t>
              </a:r>
              <a:endParaRPr lang="ko-KR" altLang="en-US" sz="14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42757EE-ABE7-44D8-8DF1-5021111EF0FF}"/>
                </a:ext>
              </a:extLst>
            </p:cNvPr>
            <p:cNvSpPr txBox="1"/>
            <p:nvPr/>
          </p:nvSpPr>
          <p:spPr>
            <a:xfrm>
              <a:off x="646444" y="2345459"/>
              <a:ext cx="3145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+</a:t>
              </a:r>
              <a:endParaRPr lang="ko-KR" altLang="en-US" sz="14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</p:grp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D4456D8B-1C91-445B-89D1-F83B37F55D09}"/>
              </a:ext>
            </a:extLst>
          </p:cNvPr>
          <p:cNvGrpSpPr/>
          <p:nvPr/>
        </p:nvGrpSpPr>
        <p:grpSpPr>
          <a:xfrm>
            <a:off x="2540875" y="3086027"/>
            <a:ext cx="493410" cy="366175"/>
            <a:chOff x="467544" y="2345459"/>
            <a:chExt cx="493410" cy="366175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A672002-FDC8-490B-AA8A-10C770BF8C57}"/>
                </a:ext>
              </a:extLst>
            </p:cNvPr>
            <p:cNvSpPr txBox="1"/>
            <p:nvPr/>
          </p:nvSpPr>
          <p:spPr>
            <a:xfrm>
              <a:off x="467544" y="2403857"/>
              <a:ext cx="4235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</a:t>
              </a:r>
              <a:endParaRPr lang="ko-KR" altLang="en-US" sz="14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78A9804-FBBD-4C69-8B79-A2BAF652105D}"/>
                </a:ext>
              </a:extLst>
            </p:cNvPr>
            <p:cNvSpPr txBox="1"/>
            <p:nvPr/>
          </p:nvSpPr>
          <p:spPr>
            <a:xfrm>
              <a:off x="646444" y="2345459"/>
              <a:ext cx="3145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+</a:t>
              </a:r>
              <a:endParaRPr lang="ko-KR" altLang="en-US" sz="14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</p:grpSp>
      <p:grpSp>
        <p:nvGrpSpPr>
          <p:cNvPr id="49" name="그룹 48">
            <a:extLst>
              <a:ext uri="{FF2B5EF4-FFF2-40B4-BE49-F238E27FC236}">
                <a16:creationId xmlns:a16="http://schemas.microsoft.com/office/drawing/2014/main" id="{BEC3F258-8904-42F1-9BAA-6043B3D9797F}"/>
              </a:ext>
            </a:extLst>
          </p:cNvPr>
          <p:cNvGrpSpPr/>
          <p:nvPr/>
        </p:nvGrpSpPr>
        <p:grpSpPr>
          <a:xfrm>
            <a:off x="2571458" y="3733992"/>
            <a:ext cx="493410" cy="366175"/>
            <a:chOff x="467544" y="2345459"/>
            <a:chExt cx="493410" cy="366175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EF9811E-2546-44E7-9A37-77CBF579F506}"/>
                </a:ext>
              </a:extLst>
            </p:cNvPr>
            <p:cNvSpPr txBox="1"/>
            <p:nvPr/>
          </p:nvSpPr>
          <p:spPr>
            <a:xfrm>
              <a:off x="467544" y="2403857"/>
              <a:ext cx="4235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</a:t>
              </a:r>
              <a:endParaRPr lang="ko-KR" altLang="en-US" sz="14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DAE6280-DF66-446C-A21B-DBA6DC142E4A}"/>
                </a:ext>
              </a:extLst>
            </p:cNvPr>
            <p:cNvSpPr txBox="1"/>
            <p:nvPr/>
          </p:nvSpPr>
          <p:spPr>
            <a:xfrm>
              <a:off x="646444" y="2345459"/>
              <a:ext cx="3145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+</a:t>
              </a:r>
              <a:endParaRPr lang="ko-KR" altLang="en-US" sz="14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</p:grpSp>
      <p:grpSp>
        <p:nvGrpSpPr>
          <p:cNvPr id="52" name="그룹 51">
            <a:extLst>
              <a:ext uri="{FF2B5EF4-FFF2-40B4-BE49-F238E27FC236}">
                <a16:creationId xmlns:a16="http://schemas.microsoft.com/office/drawing/2014/main" id="{089FC766-9EA1-4EEA-94B0-C0651ADA8C9B}"/>
              </a:ext>
            </a:extLst>
          </p:cNvPr>
          <p:cNvGrpSpPr/>
          <p:nvPr/>
        </p:nvGrpSpPr>
        <p:grpSpPr>
          <a:xfrm>
            <a:off x="2277637" y="3946278"/>
            <a:ext cx="493410" cy="366175"/>
            <a:chOff x="467544" y="2345459"/>
            <a:chExt cx="493410" cy="366175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629AB19-6F5A-4489-AC5C-358EC2FB2516}"/>
                </a:ext>
              </a:extLst>
            </p:cNvPr>
            <p:cNvSpPr txBox="1"/>
            <p:nvPr/>
          </p:nvSpPr>
          <p:spPr>
            <a:xfrm>
              <a:off x="467544" y="2403857"/>
              <a:ext cx="4235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</a:t>
              </a:r>
              <a:endParaRPr lang="ko-KR" altLang="en-US" sz="14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200256E-3398-4BED-948E-9D5C5EFEF6B7}"/>
                </a:ext>
              </a:extLst>
            </p:cNvPr>
            <p:cNvSpPr txBox="1"/>
            <p:nvPr/>
          </p:nvSpPr>
          <p:spPr>
            <a:xfrm>
              <a:off x="646444" y="2345459"/>
              <a:ext cx="3145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+</a:t>
              </a:r>
              <a:endParaRPr lang="ko-KR" altLang="en-US" sz="14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</p:grpSp>
      <p:grpSp>
        <p:nvGrpSpPr>
          <p:cNvPr id="55" name="그룹 54">
            <a:extLst>
              <a:ext uri="{FF2B5EF4-FFF2-40B4-BE49-F238E27FC236}">
                <a16:creationId xmlns:a16="http://schemas.microsoft.com/office/drawing/2014/main" id="{8BB6D807-9B8B-404E-B0B3-D5987FB491E0}"/>
              </a:ext>
            </a:extLst>
          </p:cNvPr>
          <p:cNvGrpSpPr/>
          <p:nvPr/>
        </p:nvGrpSpPr>
        <p:grpSpPr>
          <a:xfrm>
            <a:off x="2282105" y="4192689"/>
            <a:ext cx="493410" cy="366175"/>
            <a:chOff x="467544" y="2345459"/>
            <a:chExt cx="493410" cy="366175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6DFEE8C-9D04-4C41-8FCF-4E5F2570CABA}"/>
                </a:ext>
              </a:extLst>
            </p:cNvPr>
            <p:cNvSpPr txBox="1"/>
            <p:nvPr/>
          </p:nvSpPr>
          <p:spPr>
            <a:xfrm>
              <a:off x="467544" y="2403857"/>
              <a:ext cx="4235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</a:t>
              </a:r>
              <a:endParaRPr lang="ko-KR" altLang="en-US" sz="14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458B745-95D6-4BB0-8F5B-2745A6A46CB8}"/>
                </a:ext>
              </a:extLst>
            </p:cNvPr>
            <p:cNvSpPr txBox="1"/>
            <p:nvPr/>
          </p:nvSpPr>
          <p:spPr>
            <a:xfrm>
              <a:off x="646444" y="2345459"/>
              <a:ext cx="3145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+</a:t>
              </a:r>
              <a:endParaRPr lang="ko-KR" altLang="en-US" sz="14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</p:grpSp>
      <p:grpSp>
        <p:nvGrpSpPr>
          <p:cNvPr id="58" name="그룹 57">
            <a:extLst>
              <a:ext uri="{FF2B5EF4-FFF2-40B4-BE49-F238E27FC236}">
                <a16:creationId xmlns:a16="http://schemas.microsoft.com/office/drawing/2014/main" id="{2A40C8A1-7386-4609-B7B3-C3DAB9921C35}"/>
              </a:ext>
            </a:extLst>
          </p:cNvPr>
          <p:cNvGrpSpPr/>
          <p:nvPr/>
        </p:nvGrpSpPr>
        <p:grpSpPr>
          <a:xfrm>
            <a:off x="2478807" y="4388203"/>
            <a:ext cx="493410" cy="366175"/>
            <a:chOff x="467544" y="2345459"/>
            <a:chExt cx="493410" cy="366175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173BC023-9602-4F3D-A982-B464388E486B}"/>
                </a:ext>
              </a:extLst>
            </p:cNvPr>
            <p:cNvSpPr txBox="1"/>
            <p:nvPr/>
          </p:nvSpPr>
          <p:spPr>
            <a:xfrm>
              <a:off x="467544" y="2403857"/>
              <a:ext cx="4235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</a:t>
              </a:r>
              <a:endParaRPr lang="ko-KR" altLang="en-US" sz="14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26C59BB-9E21-482C-9CEA-E0CBDA76CA1D}"/>
                </a:ext>
              </a:extLst>
            </p:cNvPr>
            <p:cNvSpPr txBox="1"/>
            <p:nvPr/>
          </p:nvSpPr>
          <p:spPr>
            <a:xfrm>
              <a:off x="646444" y="2345459"/>
              <a:ext cx="3145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+</a:t>
              </a:r>
              <a:endParaRPr lang="ko-KR" altLang="en-US" sz="14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</p:grpSp>
      <p:cxnSp>
        <p:nvCxnSpPr>
          <p:cNvPr id="66" name="직선 화살표 연결선 65">
            <a:extLst>
              <a:ext uri="{FF2B5EF4-FFF2-40B4-BE49-F238E27FC236}">
                <a16:creationId xmlns:a16="http://schemas.microsoft.com/office/drawing/2014/main" id="{8E990745-1709-46C6-B879-76E42C505B56}"/>
              </a:ext>
            </a:extLst>
          </p:cNvPr>
          <p:cNvCxnSpPr>
            <a:cxnSpLocks/>
          </p:cNvCxnSpPr>
          <p:nvPr/>
        </p:nvCxnSpPr>
        <p:spPr>
          <a:xfrm flipV="1">
            <a:off x="2262695" y="2903382"/>
            <a:ext cx="192363" cy="31792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직선 화살표 연결선 66">
            <a:extLst>
              <a:ext uri="{FF2B5EF4-FFF2-40B4-BE49-F238E27FC236}">
                <a16:creationId xmlns:a16="http://schemas.microsoft.com/office/drawing/2014/main" id="{02BE146F-7827-40AF-A2F5-FA78250EAB76}"/>
              </a:ext>
            </a:extLst>
          </p:cNvPr>
          <p:cNvCxnSpPr>
            <a:cxnSpLocks/>
          </p:cNvCxnSpPr>
          <p:nvPr/>
        </p:nvCxnSpPr>
        <p:spPr>
          <a:xfrm flipV="1">
            <a:off x="2420206" y="2858397"/>
            <a:ext cx="333561" cy="270104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직선 화살표 연결선 67">
            <a:extLst>
              <a:ext uri="{FF2B5EF4-FFF2-40B4-BE49-F238E27FC236}">
                <a16:creationId xmlns:a16="http://schemas.microsoft.com/office/drawing/2014/main" id="{1F16D047-64C0-4A68-A867-B64E5DF5C17D}"/>
              </a:ext>
            </a:extLst>
          </p:cNvPr>
          <p:cNvCxnSpPr>
            <a:cxnSpLocks/>
          </p:cNvCxnSpPr>
          <p:nvPr/>
        </p:nvCxnSpPr>
        <p:spPr>
          <a:xfrm flipV="1">
            <a:off x="2440981" y="3060092"/>
            <a:ext cx="255884" cy="15240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직선 화살표 연결선 68">
            <a:extLst>
              <a:ext uri="{FF2B5EF4-FFF2-40B4-BE49-F238E27FC236}">
                <a16:creationId xmlns:a16="http://schemas.microsoft.com/office/drawing/2014/main" id="{DB4CA00D-0C4C-4AD7-A508-50E041D4E8AC}"/>
              </a:ext>
            </a:extLst>
          </p:cNvPr>
          <p:cNvCxnSpPr>
            <a:cxnSpLocks/>
          </p:cNvCxnSpPr>
          <p:nvPr/>
        </p:nvCxnSpPr>
        <p:spPr>
          <a:xfrm flipV="1">
            <a:off x="2735151" y="3107545"/>
            <a:ext cx="39860" cy="150056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직선 화살표 연결선 69">
            <a:extLst>
              <a:ext uri="{FF2B5EF4-FFF2-40B4-BE49-F238E27FC236}">
                <a16:creationId xmlns:a16="http://schemas.microsoft.com/office/drawing/2014/main" id="{DA378754-E52E-4DB0-AE37-85D06D222944}"/>
              </a:ext>
            </a:extLst>
          </p:cNvPr>
          <p:cNvCxnSpPr>
            <a:cxnSpLocks/>
          </p:cNvCxnSpPr>
          <p:nvPr/>
        </p:nvCxnSpPr>
        <p:spPr>
          <a:xfrm>
            <a:off x="2888348" y="3965754"/>
            <a:ext cx="145404" cy="110902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직선 화살표 연결선 70">
            <a:extLst>
              <a:ext uri="{FF2B5EF4-FFF2-40B4-BE49-F238E27FC236}">
                <a16:creationId xmlns:a16="http://schemas.microsoft.com/office/drawing/2014/main" id="{4CDE1185-0C72-4FC7-94F8-312AF940F91E}"/>
              </a:ext>
            </a:extLst>
          </p:cNvPr>
          <p:cNvCxnSpPr>
            <a:cxnSpLocks/>
          </p:cNvCxnSpPr>
          <p:nvPr/>
        </p:nvCxnSpPr>
        <p:spPr>
          <a:xfrm flipV="1">
            <a:off x="2610845" y="4190659"/>
            <a:ext cx="338336" cy="1269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직선 화살표 연결선 81">
            <a:extLst>
              <a:ext uri="{FF2B5EF4-FFF2-40B4-BE49-F238E27FC236}">
                <a16:creationId xmlns:a16="http://schemas.microsoft.com/office/drawing/2014/main" id="{A56FE7B9-B861-4BA4-9303-906F7A8A077C}"/>
              </a:ext>
            </a:extLst>
          </p:cNvPr>
          <p:cNvCxnSpPr>
            <a:cxnSpLocks/>
            <a:endCxn id="27" idx="2"/>
          </p:cNvCxnSpPr>
          <p:nvPr/>
        </p:nvCxnSpPr>
        <p:spPr>
          <a:xfrm flipV="1">
            <a:off x="2627242" y="4374738"/>
            <a:ext cx="493373" cy="66638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직선 화살표 연결선 82">
            <a:extLst>
              <a:ext uri="{FF2B5EF4-FFF2-40B4-BE49-F238E27FC236}">
                <a16:creationId xmlns:a16="http://schemas.microsoft.com/office/drawing/2014/main" id="{C714301E-61E1-4683-ABE7-6BAB8C810839}"/>
              </a:ext>
            </a:extLst>
          </p:cNvPr>
          <p:cNvCxnSpPr>
            <a:cxnSpLocks/>
          </p:cNvCxnSpPr>
          <p:nvPr/>
        </p:nvCxnSpPr>
        <p:spPr>
          <a:xfrm flipV="1">
            <a:off x="2807889" y="4586944"/>
            <a:ext cx="167594" cy="69508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직사각형 64">
            <a:extLst>
              <a:ext uri="{FF2B5EF4-FFF2-40B4-BE49-F238E27FC236}">
                <a16:creationId xmlns:a16="http://schemas.microsoft.com/office/drawing/2014/main" id="{08E33C74-4283-43D3-9E64-382B71D45F80}"/>
              </a:ext>
            </a:extLst>
          </p:cNvPr>
          <p:cNvSpPr/>
          <p:nvPr/>
        </p:nvSpPr>
        <p:spPr>
          <a:xfrm>
            <a:off x="635942" y="1037475"/>
            <a:ext cx="6960393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8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Track Generation in</a:t>
            </a:r>
            <a:r>
              <a:rPr lang="ko-KR" altLang="en-US" sz="28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altLang="ko-KR" sz="28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Emulsion</a:t>
            </a:r>
            <a:endParaRPr lang="ko-KR" altLang="en-US" sz="2800" dirty="0">
              <a:solidFill>
                <a:srgbClr val="00B05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74" name="직사각형 73">
            <a:extLst>
              <a:ext uri="{FF2B5EF4-FFF2-40B4-BE49-F238E27FC236}">
                <a16:creationId xmlns:a16="http://schemas.microsoft.com/office/drawing/2014/main" id="{816A2BC0-D027-48A0-849D-365C95BF40D6}"/>
              </a:ext>
            </a:extLst>
          </p:cNvPr>
          <p:cNvSpPr/>
          <p:nvPr/>
        </p:nvSpPr>
        <p:spPr>
          <a:xfrm>
            <a:off x="3726954" y="1939466"/>
            <a:ext cx="5328592" cy="148997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1. Ionized charged particle</a:t>
            </a:r>
          </a:p>
          <a:p>
            <a:r>
              <a:rPr lang="en-US" altLang="ko-KR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2. Electrons are trapped in lattice defect</a:t>
            </a:r>
          </a:p>
          <a:p>
            <a:r>
              <a:rPr lang="en-US" altLang="ko-KR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3. Ag+ gathered to lattice defect</a:t>
            </a:r>
          </a:p>
          <a:p>
            <a:r>
              <a:rPr lang="en-US" altLang="ko-KR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   and produce latent images</a:t>
            </a:r>
          </a:p>
          <a:p>
            <a:r>
              <a:rPr lang="en-US" altLang="ko-KR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endParaRPr lang="ko-KR" altLang="en-US" dirty="0">
              <a:solidFill>
                <a:srgbClr val="00B05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52124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4E669DC-D55D-49BD-8ADB-2DDB5BADF20A}"/>
              </a:ext>
            </a:extLst>
          </p:cNvPr>
          <p:cNvSpPr txBox="1"/>
          <p:nvPr/>
        </p:nvSpPr>
        <p:spPr>
          <a:xfrm>
            <a:off x="1331640" y="115772"/>
            <a:ext cx="7632848" cy="461665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2400" dirty="0" err="1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에멀젼에서</a:t>
            </a:r>
            <a:r>
              <a:rPr lang="ko-KR" altLang="en-US" sz="2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altLang="ko-KR" sz="2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Track</a:t>
            </a:r>
            <a:r>
              <a:rPr lang="ko-KR" altLang="en-US" sz="2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altLang="ko-KR" sz="2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Generation(Ag</a:t>
            </a:r>
            <a:r>
              <a:rPr lang="ko-KR" altLang="en-US" sz="2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이온 이온결합</a:t>
            </a:r>
            <a:r>
              <a:rPr lang="en-US" altLang="ko-KR" sz="2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)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F0F29D-9624-4960-BF48-CECB51A01305}"/>
              </a:ext>
            </a:extLst>
          </p:cNvPr>
          <p:cNvSpPr txBox="1"/>
          <p:nvPr/>
        </p:nvSpPr>
        <p:spPr>
          <a:xfrm>
            <a:off x="107504" y="116632"/>
            <a:ext cx="1152128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3-08</a:t>
            </a:r>
            <a:endParaRPr lang="ko-KR" altLang="en-US" sz="2400" dirty="0"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13335D69-6444-4F2E-B8F6-6253D68D7A1B}"/>
              </a:ext>
            </a:extLst>
          </p:cNvPr>
          <p:cNvSpPr/>
          <p:nvPr/>
        </p:nvSpPr>
        <p:spPr>
          <a:xfrm>
            <a:off x="2026221" y="2572147"/>
            <a:ext cx="936104" cy="93610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0C843039-671E-40BA-8B40-A7A40F91C71D}"/>
              </a:ext>
            </a:extLst>
          </p:cNvPr>
          <p:cNvSpPr/>
          <p:nvPr/>
        </p:nvSpPr>
        <p:spPr>
          <a:xfrm>
            <a:off x="2311961" y="3859907"/>
            <a:ext cx="936104" cy="93610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BB471C8E-A501-4736-B87A-D5CACEB010C6}"/>
              </a:ext>
            </a:extLst>
          </p:cNvPr>
          <p:cNvGrpSpPr/>
          <p:nvPr/>
        </p:nvGrpSpPr>
        <p:grpSpPr>
          <a:xfrm>
            <a:off x="2778150" y="4398268"/>
            <a:ext cx="503968" cy="338600"/>
            <a:chOff x="2778150" y="4398268"/>
            <a:chExt cx="503968" cy="338600"/>
          </a:xfrm>
        </p:grpSpPr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18EDE0D5-DC29-4718-AD3A-34F33EA0B71F}"/>
                </a:ext>
              </a:extLst>
            </p:cNvPr>
            <p:cNvSpPr/>
            <p:nvPr/>
          </p:nvSpPr>
          <p:spPr>
            <a:xfrm>
              <a:off x="2863649" y="4412868"/>
              <a:ext cx="324000" cy="324000"/>
            </a:xfrm>
            <a:prstGeom prst="ellipse">
              <a:avLst/>
            </a:prstGeom>
            <a:solidFill>
              <a:schemeClr val="bg1">
                <a:lumMod val="85000"/>
                <a:alpha val="9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D8D58C8-B440-46C6-96B3-F367589E47A4}"/>
                </a:ext>
              </a:extLst>
            </p:cNvPr>
            <p:cNvSpPr txBox="1"/>
            <p:nvPr/>
          </p:nvSpPr>
          <p:spPr>
            <a:xfrm>
              <a:off x="2778150" y="4398268"/>
              <a:ext cx="5039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</a:t>
              </a:r>
              <a:endParaRPr lang="ko-KR" altLang="en-US" sz="12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BCB893D-69A6-4AF3-A871-A77C5513EA77}"/>
                </a:ext>
              </a:extLst>
            </p:cNvPr>
            <p:cNvSpPr txBox="1"/>
            <p:nvPr/>
          </p:nvSpPr>
          <p:spPr>
            <a:xfrm>
              <a:off x="2987886" y="4463021"/>
              <a:ext cx="2689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n</a:t>
              </a:r>
              <a:endParaRPr lang="ko-KR" altLang="en-US" sz="10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301B0C97-7902-4F91-BA52-8718BD358FF2}"/>
              </a:ext>
            </a:extLst>
          </p:cNvPr>
          <p:cNvGrpSpPr/>
          <p:nvPr/>
        </p:nvGrpSpPr>
        <p:grpSpPr>
          <a:xfrm>
            <a:off x="2548184" y="2710091"/>
            <a:ext cx="503968" cy="338600"/>
            <a:chOff x="2778150" y="4398268"/>
            <a:chExt cx="503968" cy="338600"/>
          </a:xfrm>
        </p:grpSpPr>
        <p:sp>
          <p:nvSpPr>
            <p:cNvPr id="23" name="타원 22">
              <a:extLst>
                <a:ext uri="{FF2B5EF4-FFF2-40B4-BE49-F238E27FC236}">
                  <a16:creationId xmlns:a16="http://schemas.microsoft.com/office/drawing/2014/main" id="{F159BD87-935F-4ADC-8D6F-2FF67226003A}"/>
                </a:ext>
              </a:extLst>
            </p:cNvPr>
            <p:cNvSpPr/>
            <p:nvPr/>
          </p:nvSpPr>
          <p:spPr>
            <a:xfrm>
              <a:off x="2863649" y="4412868"/>
              <a:ext cx="324000" cy="324000"/>
            </a:xfrm>
            <a:prstGeom prst="ellipse">
              <a:avLst/>
            </a:prstGeom>
            <a:solidFill>
              <a:schemeClr val="bg1">
                <a:lumMod val="85000"/>
                <a:alpha val="9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DA26F4E-2E57-4D77-8161-75BA157C63E9}"/>
                </a:ext>
              </a:extLst>
            </p:cNvPr>
            <p:cNvSpPr txBox="1"/>
            <p:nvPr/>
          </p:nvSpPr>
          <p:spPr>
            <a:xfrm>
              <a:off x="2778150" y="4398268"/>
              <a:ext cx="5039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</a:t>
              </a:r>
              <a:endParaRPr lang="ko-KR" altLang="en-US" sz="12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60C7AA6-E0D8-418C-9762-A8603FE45456}"/>
                </a:ext>
              </a:extLst>
            </p:cNvPr>
            <p:cNvSpPr txBox="1"/>
            <p:nvPr/>
          </p:nvSpPr>
          <p:spPr>
            <a:xfrm>
              <a:off x="2987886" y="4463021"/>
              <a:ext cx="2689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n</a:t>
              </a:r>
              <a:endParaRPr lang="ko-KR" altLang="en-US" sz="10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</p:grp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5A8B2421-CA15-4D03-A6D9-1510054D7EA6}"/>
              </a:ext>
            </a:extLst>
          </p:cNvPr>
          <p:cNvSpPr/>
          <p:nvPr/>
        </p:nvSpPr>
        <p:spPr>
          <a:xfrm>
            <a:off x="635942" y="1037475"/>
            <a:ext cx="6960393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8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Track Generation in</a:t>
            </a:r>
            <a:r>
              <a:rPr lang="ko-KR" altLang="en-US" sz="28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altLang="ko-KR" sz="28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Emulsion</a:t>
            </a:r>
            <a:endParaRPr lang="ko-KR" altLang="en-US" sz="2800" dirty="0">
              <a:solidFill>
                <a:srgbClr val="00B05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E0579760-78C9-4B5A-A09D-DF4F7A8FF78B}"/>
              </a:ext>
            </a:extLst>
          </p:cNvPr>
          <p:cNvSpPr/>
          <p:nvPr/>
        </p:nvSpPr>
        <p:spPr>
          <a:xfrm>
            <a:off x="3726954" y="1939466"/>
            <a:ext cx="5328592" cy="148997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1. Ionized charged particle</a:t>
            </a:r>
          </a:p>
          <a:p>
            <a:r>
              <a:rPr lang="en-US" altLang="ko-KR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2. Electrons are trapped in lattice defect</a:t>
            </a:r>
          </a:p>
          <a:p>
            <a:r>
              <a:rPr lang="en-US" altLang="ko-KR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3. Ag+ gathered to lattice defect</a:t>
            </a:r>
          </a:p>
          <a:p>
            <a:r>
              <a:rPr lang="en-US" altLang="ko-KR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   and produce latent images</a:t>
            </a:r>
          </a:p>
          <a:p>
            <a:r>
              <a:rPr lang="en-US" altLang="ko-KR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endParaRPr lang="ko-KR" altLang="en-US" dirty="0">
              <a:solidFill>
                <a:srgbClr val="00B05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035216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FB6ACB3-C52B-4E2E-B3C3-5A02C94C3A48}"/>
              </a:ext>
            </a:extLst>
          </p:cNvPr>
          <p:cNvSpPr txBox="1"/>
          <p:nvPr/>
        </p:nvSpPr>
        <p:spPr>
          <a:xfrm>
            <a:off x="1331640" y="115772"/>
            <a:ext cx="7632848" cy="461665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2400" dirty="0" err="1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에멀젼</a:t>
            </a:r>
            <a:r>
              <a:rPr lang="ko-KR" altLang="en-US" sz="2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ko-KR" altLang="en-US" sz="2400" dirty="0" err="1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케미칼에</a:t>
            </a:r>
            <a:r>
              <a:rPr lang="ko-KR" altLang="en-US" sz="2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의한 현상에 의한 증폭 및 흑화</a:t>
            </a:r>
            <a:r>
              <a:rPr lang="en-US" altLang="ko-KR" sz="2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28BC93-1BE6-4DE3-97FD-1A96CEA048CD}"/>
              </a:ext>
            </a:extLst>
          </p:cNvPr>
          <p:cNvSpPr txBox="1"/>
          <p:nvPr/>
        </p:nvSpPr>
        <p:spPr>
          <a:xfrm>
            <a:off x="107504" y="116632"/>
            <a:ext cx="1152128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3-09</a:t>
            </a:r>
            <a:endParaRPr lang="ko-KR" altLang="en-US" sz="2400" dirty="0"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9EA35EBB-8A08-4DA5-922B-45A42A5DAA16}"/>
              </a:ext>
            </a:extLst>
          </p:cNvPr>
          <p:cNvSpPr/>
          <p:nvPr/>
        </p:nvSpPr>
        <p:spPr>
          <a:xfrm>
            <a:off x="283042" y="5066108"/>
            <a:ext cx="169768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Emulsion</a:t>
            </a:r>
            <a:endParaRPr lang="ko-KR" altLang="en-US" sz="2400" dirty="0">
              <a:solidFill>
                <a:srgbClr val="00B05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45BF94E9-4087-4BA2-98EB-526EDE91211E}"/>
              </a:ext>
            </a:extLst>
          </p:cNvPr>
          <p:cNvSpPr/>
          <p:nvPr/>
        </p:nvSpPr>
        <p:spPr>
          <a:xfrm>
            <a:off x="145655" y="1129015"/>
            <a:ext cx="3499772" cy="5186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6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Track Generation in</a:t>
            </a:r>
            <a:r>
              <a:rPr lang="ko-KR" altLang="en-US" sz="16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altLang="ko-KR" sz="16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Emulsion</a:t>
            </a:r>
            <a:endParaRPr lang="ko-KR" altLang="en-US" sz="1600" dirty="0">
              <a:solidFill>
                <a:srgbClr val="00B05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659AF2C-40A8-49AF-AE3F-64126D6D8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77" y="1863799"/>
            <a:ext cx="2825895" cy="29148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F6B3B7DD-FEA0-480A-B4EE-1CE2A1043A5F}"/>
              </a:ext>
            </a:extLst>
          </p:cNvPr>
          <p:cNvSpPr/>
          <p:nvPr/>
        </p:nvSpPr>
        <p:spPr>
          <a:xfrm>
            <a:off x="3563888" y="1840008"/>
            <a:ext cx="5128509" cy="25752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  </a:t>
            </a:r>
          </a:p>
          <a:p>
            <a:r>
              <a:rPr lang="en-US" altLang="ko-KR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endParaRPr lang="ko-KR" altLang="en-US" dirty="0">
              <a:solidFill>
                <a:srgbClr val="00B05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BAA78574-0232-4C75-AF70-AC8347521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54" y="1925750"/>
            <a:ext cx="1552034" cy="1584176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FAC992DA-07BC-4356-8266-32D6012FB6E2}"/>
              </a:ext>
            </a:extLst>
          </p:cNvPr>
          <p:cNvSpPr/>
          <p:nvPr/>
        </p:nvSpPr>
        <p:spPr>
          <a:xfrm>
            <a:off x="3563887" y="1984476"/>
            <a:ext cx="512850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1. Ionized charged particle</a:t>
            </a:r>
          </a:p>
          <a:p>
            <a:r>
              <a:rPr lang="en-US" altLang="ko-KR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2. Electrons are trapped in lattice defect</a:t>
            </a:r>
          </a:p>
          <a:p>
            <a:r>
              <a:rPr lang="en-US" altLang="ko-KR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3. Ag+ gathered to lattice defect</a:t>
            </a:r>
          </a:p>
          <a:p>
            <a:r>
              <a:rPr lang="en-US" altLang="ko-KR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   and produce latent images</a:t>
            </a:r>
          </a:p>
          <a:p>
            <a:r>
              <a:rPr lang="en-US" altLang="ko-KR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4. Chemical development</a:t>
            </a:r>
          </a:p>
          <a:p>
            <a:r>
              <a:rPr lang="en-US" altLang="ko-KR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   Amplitude Ag size</a:t>
            </a:r>
          </a:p>
          <a:p>
            <a:r>
              <a:rPr lang="en-US" altLang="ko-KR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   to be possible to observe in microscope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E919E88D-0C95-41D7-B5EF-819C46EA9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25090" r="3076" b="44209"/>
          <a:stretch>
            <a:fillRect/>
          </a:stretch>
        </p:blipFill>
        <p:spPr bwMode="auto">
          <a:xfrm>
            <a:off x="2057202" y="4864486"/>
            <a:ext cx="6480720" cy="1555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 Box 5">
            <a:extLst>
              <a:ext uri="{FF2B5EF4-FFF2-40B4-BE49-F238E27FC236}">
                <a16:creationId xmlns:a16="http://schemas.microsoft.com/office/drawing/2014/main" id="{8F941C0B-D46F-4F79-B264-BBC7EA743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4866" y="5934739"/>
            <a:ext cx="2880143" cy="39044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0820" rIns="81639" bIns="40820"/>
          <a:lstStyle/>
          <a:p>
            <a:pPr algn="ctr">
              <a:lnSpc>
                <a:spcPct val="87000"/>
              </a:lnSpc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</a:pPr>
            <a:r>
              <a:rPr lang="en-GB" altLang="ja-JP" dirty="0">
                <a:solidFill>
                  <a:srgbClr val="00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20μm</a:t>
            </a:r>
          </a:p>
        </p:txBody>
      </p:sp>
      <p:sp>
        <p:nvSpPr>
          <p:cNvPr id="14" name="Line 11">
            <a:extLst>
              <a:ext uri="{FF2B5EF4-FFF2-40B4-BE49-F238E27FC236}">
                <a16:creationId xmlns:a16="http://schemas.microsoft.com/office/drawing/2014/main" id="{F19BE0F6-17D9-4DBD-A30C-0F1316632A5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7491" y="5841271"/>
            <a:ext cx="1919058" cy="0"/>
          </a:xfrm>
          <a:prstGeom prst="line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lIns="82945" tIns="41473" rIns="82945" bIns="41473"/>
          <a:lstStyle/>
          <a:p>
            <a:endParaRPr lang="en-US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875FE3-0703-4661-BB1D-B7EDF15CAAEF}"/>
              </a:ext>
            </a:extLst>
          </p:cNvPr>
          <p:cNvSpPr txBox="1"/>
          <p:nvPr/>
        </p:nvSpPr>
        <p:spPr>
          <a:xfrm rot="21434904">
            <a:off x="3652433" y="4933746"/>
            <a:ext cx="3224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MIP(high energy pion)</a:t>
            </a:r>
          </a:p>
        </p:txBody>
      </p:sp>
    </p:spTree>
    <p:extLst>
      <p:ext uri="{BB962C8B-B14F-4D97-AF65-F5344CB8AC3E}">
        <p14:creationId xmlns:p14="http://schemas.microsoft.com/office/powerpoint/2010/main" val="20752930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128BC93-1BE6-4DE3-97FD-1A96CEA048CD}"/>
              </a:ext>
            </a:extLst>
          </p:cNvPr>
          <p:cNvSpPr txBox="1"/>
          <p:nvPr/>
        </p:nvSpPr>
        <p:spPr>
          <a:xfrm>
            <a:off x="107504" y="116632"/>
            <a:ext cx="1152128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3-10</a:t>
            </a:r>
            <a:endParaRPr lang="ko-KR" altLang="en-US" sz="2400" dirty="0"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grpSp>
        <p:nvGrpSpPr>
          <p:cNvPr id="3" name="Group 40">
            <a:extLst>
              <a:ext uri="{FF2B5EF4-FFF2-40B4-BE49-F238E27FC236}">
                <a16:creationId xmlns:a16="http://schemas.microsoft.com/office/drawing/2014/main" id="{6776941E-2A24-285F-60BC-5292D5C0F167}"/>
              </a:ext>
            </a:extLst>
          </p:cNvPr>
          <p:cNvGrpSpPr/>
          <p:nvPr/>
        </p:nvGrpSpPr>
        <p:grpSpPr>
          <a:xfrm>
            <a:off x="5442857" y="4245429"/>
            <a:ext cx="3439886" cy="2460172"/>
            <a:chOff x="5442857" y="4245429"/>
            <a:chExt cx="3439886" cy="2253342"/>
          </a:xfrm>
        </p:grpSpPr>
        <p:sp>
          <p:nvSpPr>
            <p:cNvPr id="7" name="Freeform 38">
              <a:extLst>
                <a:ext uri="{FF2B5EF4-FFF2-40B4-BE49-F238E27FC236}">
                  <a16:creationId xmlns:a16="http://schemas.microsoft.com/office/drawing/2014/main" id="{9CD3F9FF-E967-AAC3-77A0-AF96946E1AA2}"/>
                </a:ext>
              </a:extLst>
            </p:cNvPr>
            <p:cNvSpPr/>
            <p:nvPr/>
          </p:nvSpPr>
          <p:spPr>
            <a:xfrm>
              <a:off x="5442857" y="4365172"/>
              <a:ext cx="3439886" cy="328385"/>
            </a:xfrm>
            <a:custGeom>
              <a:avLst/>
              <a:gdLst>
                <a:gd name="connsiteX0" fmla="*/ 0 w 3439886"/>
                <a:gd name="connsiteY0" fmla="*/ 284843 h 328385"/>
                <a:gd name="connsiteX1" fmla="*/ 664029 w 3439886"/>
                <a:gd name="connsiteY1" fmla="*/ 1814 h 328385"/>
                <a:gd name="connsiteX2" fmla="*/ 1589314 w 3439886"/>
                <a:gd name="connsiteY2" fmla="*/ 273957 h 328385"/>
                <a:gd name="connsiteX3" fmla="*/ 2677886 w 3439886"/>
                <a:gd name="connsiteY3" fmla="*/ 34471 h 328385"/>
                <a:gd name="connsiteX4" fmla="*/ 3439886 w 3439886"/>
                <a:gd name="connsiteY4" fmla="*/ 328385 h 328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9886" h="328385">
                  <a:moveTo>
                    <a:pt x="0" y="284843"/>
                  </a:moveTo>
                  <a:cubicBezTo>
                    <a:pt x="199571" y="144235"/>
                    <a:pt x="399143" y="3628"/>
                    <a:pt x="664029" y="1814"/>
                  </a:cubicBezTo>
                  <a:cubicBezTo>
                    <a:pt x="928915" y="0"/>
                    <a:pt x="1253671" y="268514"/>
                    <a:pt x="1589314" y="273957"/>
                  </a:cubicBezTo>
                  <a:cubicBezTo>
                    <a:pt x="1924957" y="279400"/>
                    <a:pt x="2369457" y="25400"/>
                    <a:pt x="2677886" y="34471"/>
                  </a:cubicBezTo>
                  <a:cubicBezTo>
                    <a:pt x="2986315" y="43542"/>
                    <a:pt x="3213100" y="185963"/>
                    <a:pt x="3439886" y="328385"/>
                  </a:cubicBez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6" name="Rectangle 39">
              <a:extLst>
                <a:ext uri="{FF2B5EF4-FFF2-40B4-BE49-F238E27FC236}">
                  <a16:creationId xmlns:a16="http://schemas.microsoft.com/office/drawing/2014/main" id="{732727B0-C3CD-545C-1DDC-529A505FE62A}"/>
                </a:ext>
              </a:extLst>
            </p:cNvPr>
            <p:cNvSpPr/>
            <p:nvPr/>
          </p:nvSpPr>
          <p:spPr>
            <a:xfrm>
              <a:off x="5442858" y="4648200"/>
              <a:ext cx="3429000" cy="18288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7" name="Freeform 36">
              <a:extLst>
                <a:ext uri="{FF2B5EF4-FFF2-40B4-BE49-F238E27FC236}">
                  <a16:creationId xmlns:a16="http://schemas.microsoft.com/office/drawing/2014/main" id="{56438CD8-6986-9A62-6DA0-2CCBE27CB724}"/>
                </a:ext>
              </a:extLst>
            </p:cNvPr>
            <p:cNvSpPr/>
            <p:nvPr/>
          </p:nvSpPr>
          <p:spPr>
            <a:xfrm>
              <a:off x="5442857" y="4245429"/>
              <a:ext cx="3429000" cy="2253342"/>
            </a:xfrm>
            <a:custGeom>
              <a:avLst/>
              <a:gdLst>
                <a:gd name="connsiteX0" fmla="*/ 0 w 3429000"/>
                <a:gd name="connsiteY0" fmla="*/ 0 h 2253342"/>
                <a:gd name="connsiteX1" fmla="*/ 0 w 3429000"/>
                <a:gd name="connsiteY1" fmla="*/ 2253342 h 2253342"/>
                <a:gd name="connsiteX2" fmla="*/ 3429000 w 3429000"/>
                <a:gd name="connsiteY2" fmla="*/ 2253342 h 2253342"/>
                <a:gd name="connsiteX3" fmla="*/ 3429000 w 3429000"/>
                <a:gd name="connsiteY3" fmla="*/ 10885 h 2253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9000" h="2253342">
                  <a:moveTo>
                    <a:pt x="0" y="0"/>
                  </a:moveTo>
                  <a:lnTo>
                    <a:pt x="0" y="2253342"/>
                  </a:lnTo>
                  <a:lnTo>
                    <a:pt x="3429000" y="2253342"/>
                  </a:lnTo>
                  <a:lnTo>
                    <a:pt x="3429000" y="10885"/>
                  </a:lnTo>
                </a:path>
              </a:pathLst>
            </a:cu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</p:grpSp>
      <p:sp>
        <p:nvSpPr>
          <p:cNvPr id="18" name="Content Placeholder 11">
            <a:extLst>
              <a:ext uri="{FF2B5EF4-FFF2-40B4-BE49-F238E27FC236}">
                <a16:creationId xmlns:a16="http://schemas.microsoft.com/office/drawing/2014/main" id="{0E545369-9C62-8DAA-DD56-E6E211B094F3}"/>
              </a:ext>
            </a:extLst>
          </p:cNvPr>
          <p:cNvSpPr txBox="1">
            <a:spLocks/>
          </p:cNvSpPr>
          <p:nvPr/>
        </p:nvSpPr>
        <p:spPr>
          <a:xfrm>
            <a:off x="94902" y="1650319"/>
            <a:ext cx="4961165" cy="452596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kumimoji="1" lang="en-US" altLang="ja-JP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Ionization induced by a particle</a:t>
            </a:r>
          </a:p>
          <a:p>
            <a:pPr marL="914400" lvl="1" indent="-457200"/>
            <a:r>
              <a:rPr kumimoji="1" lang="en-US" altLang="ja-JP" sz="180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2.6 eV band gap</a:t>
            </a:r>
          </a:p>
          <a:p>
            <a:pPr marL="457200" indent="-457200">
              <a:buFont typeface="+mj-lt"/>
              <a:buAutoNum type="arabicPeriod"/>
            </a:pPr>
            <a:r>
              <a:rPr kumimoji="1" lang="en-US" altLang="ja-JP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Electrons trapped at a lattice defect on the crystal surface</a:t>
            </a:r>
          </a:p>
          <a:p>
            <a:pPr marL="857250" lvl="1" indent="-457200"/>
            <a:r>
              <a:rPr kumimoji="1" lang="en-US" altLang="ja-JP" sz="180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Attract interstitial silver ions</a:t>
            </a:r>
          </a:p>
          <a:p>
            <a:pPr marL="857250" lvl="1" indent="-457200"/>
            <a:r>
              <a:rPr kumimoji="1" lang="en-US" altLang="ja-JP" sz="180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Produce a “latent image” = Ag</a:t>
            </a:r>
            <a:r>
              <a:rPr kumimoji="1" lang="en-US" altLang="ja-JP" sz="1800" baseline="-2500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n</a:t>
            </a:r>
          </a:p>
          <a:p>
            <a:pPr marL="457200" indent="-457200">
              <a:buFont typeface="+mj-lt"/>
              <a:buAutoNum type="arabicPeriod"/>
            </a:pPr>
            <a:r>
              <a:rPr kumimoji="1" lang="en-US" altLang="ja-JP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Chemical amplification of signal</a:t>
            </a:r>
          </a:p>
          <a:p>
            <a:pPr marL="857250" lvl="1" indent="-457200"/>
            <a:r>
              <a:rPr kumimoji="1" lang="en-US" altLang="ja-JP" sz="180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Development </a:t>
            </a:r>
            <a:r>
              <a:rPr kumimoji="1" lang="en-US" altLang="ja-JP" sz="180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  <a:sym typeface="Wingdings" pitchFamily="2" charset="2"/>
              </a:rPr>
              <a:t> silver filaments</a:t>
            </a:r>
            <a:endParaRPr kumimoji="1" lang="en-US" altLang="ja-JP" sz="1800">
              <a:solidFill>
                <a:srgbClr val="00B050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857250" lvl="1" indent="-457200"/>
            <a:r>
              <a:rPr kumimoji="1" lang="en-US" altLang="ja-JP" sz="180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10</a:t>
            </a:r>
            <a:r>
              <a:rPr kumimoji="1" lang="en-US" altLang="ja-JP" sz="1800" baseline="3000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7 </a:t>
            </a:r>
            <a:r>
              <a:rPr kumimoji="1" lang="en-US" altLang="ja-JP" sz="180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- 10</a:t>
            </a:r>
            <a:r>
              <a:rPr kumimoji="1" lang="en-US" altLang="ja-JP" sz="1800" baseline="3000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8</a:t>
            </a:r>
            <a:r>
              <a:rPr kumimoji="1" lang="en-US" altLang="ja-JP" sz="180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 amplification</a:t>
            </a:r>
          </a:p>
          <a:p>
            <a:pPr marL="457200" indent="-457200">
              <a:buFont typeface="+mj-lt"/>
              <a:buAutoNum type="arabicPeriod"/>
            </a:pPr>
            <a:r>
              <a:rPr kumimoji="1" lang="en-US" altLang="ja-JP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Dissolve crystals</a:t>
            </a:r>
          </a:p>
          <a:p>
            <a:pPr marL="457200" indent="-457200">
              <a:buFont typeface="+mj-lt"/>
              <a:buAutoNum type="arabicPeriod"/>
            </a:pPr>
            <a:r>
              <a:rPr kumimoji="1" lang="en-US" altLang="ja-JP">
                <a:solidFill>
                  <a:srgbClr val="FF0000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Observe it at optical microscopes</a:t>
            </a:r>
          </a:p>
          <a:p>
            <a:pPr marL="457200" indent="-457200">
              <a:buFont typeface="+mj-lt"/>
              <a:buAutoNum type="arabicPeriod"/>
            </a:pPr>
            <a:endParaRPr kumimoji="1" lang="en-US" altLang="ja-JP" dirty="0">
              <a:solidFill>
                <a:srgbClr val="00B050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19" name="Oval 3">
            <a:extLst>
              <a:ext uri="{FF2B5EF4-FFF2-40B4-BE49-F238E27FC236}">
                <a16:creationId xmlns:a16="http://schemas.microsoft.com/office/drawing/2014/main" id="{41F59664-B904-BC42-31C3-7BAE53F4D693}"/>
              </a:ext>
            </a:extLst>
          </p:cNvPr>
          <p:cNvSpPr/>
          <p:nvPr/>
        </p:nvSpPr>
        <p:spPr>
          <a:xfrm>
            <a:off x="6477000" y="2057400"/>
            <a:ext cx="1676400" cy="15240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C1BF59-E8BA-12BA-EE7E-F83EED1AB902}"/>
              </a:ext>
            </a:extLst>
          </p:cNvPr>
          <p:cNvSpPr txBox="1"/>
          <p:nvPr/>
        </p:nvSpPr>
        <p:spPr>
          <a:xfrm>
            <a:off x="7530032" y="1703055"/>
            <a:ext cx="1613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AgBr</a:t>
            </a:r>
            <a:r>
              <a:rPr kumimoji="1" lang="en-US" altLang="ja-JP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crystal</a:t>
            </a:r>
            <a:endParaRPr kumimoji="1" lang="ja-JP" altLang="en-US" dirty="0">
              <a:solidFill>
                <a:srgbClr val="00B05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cxnSp>
        <p:nvCxnSpPr>
          <p:cNvPr id="21" name="Straight Arrow Connector 6">
            <a:extLst>
              <a:ext uri="{FF2B5EF4-FFF2-40B4-BE49-F238E27FC236}">
                <a16:creationId xmlns:a16="http://schemas.microsoft.com/office/drawing/2014/main" id="{454A7136-5043-4DB0-6278-7331E9A71E60}"/>
              </a:ext>
            </a:extLst>
          </p:cNvPr>
          <p:cNvCxnSpPr/>
          <p:nvPr/>
        </p:nvCxnSpPr>
        <p:spPr>
          <a:xfrm>
            <a:off x="5943600" y="2133600"/>
            <a:ext cx="0" cy="1524000"/>
          </a:xfrm>
          <a:prstGeom prst="straightConnector1">
            <a:avLst/>
          </a:prstGeom>
          <a:ln>
            <a:solidFill>
              <a:schemeClr val="accent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F949D02-9352-0922-8034-4F3849101C3A}"/>
              </a:ext>
            </a:extLst>
          </p:cNvPr>
          <p:cNvSpPr txBox="1"/>
          <p:nvPr/>
        </p:nvSpPr>
        <p:spPr>
          <a:xfrm>
            <a:off x="4982748" y="2990654"/>
            <a:ext cx="1485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~200 nm</a:t>
            </a:r>
            <a:endParaRPr kumimoji="1" lang="ja-JP" altLang="en-US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D768CCC-451F-CDAD-0516-F0288D8DE174}"/>
              </a:ext>
            </a:extLst>
          </p:cNvPr>
          <p:cNvSpPr txBox="1"/>
          <p:nvPr/>
        </p:nvSpPr>
        <p:spPr>
          <a:xfrm>
            <a:off x="6629400" y="2057400"/>
            <a:ext cx="1981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     + -</a:t>
            </a:r>
          </a:p>
          <a:p>
            <a:r>
              <a:rPr kumimoji="1" lang="en-US" altLang="ja-JP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       - +</a:t>
            </a:r>
          </a:p>
          <a:p>
            <a:r>
              <a:rPr kumimoji="1" lang="en-US" altLang="ja-JP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           - +</a:t>
            </a:r>
          </a:p>
          <a:p>
            <a:r>
              <a:rPr kumimoji="1" lang="en-US" altLang="ja-JP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               +-</a:t>
            </a:r>
          </a:p>
          <a:p>
            <a:r>
              <a:rPr kumimoji="1" lang="en-US" altLang="ja-JP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                  -+  </a:t>
            </a:r>
            <a:endParaRPr kumimoji="1" lang="ja-JP" altLang="en-US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grpSp>
        <p:nvGrpSpPr>
          <p:cNvPr id="24" name="Group 29">
            <a:extLst>
              <a:ext uri="{FF2B5EF4-FFF2-40B4-BE49-F238E27FC236}">
                <a16:creationId xmlns:a16="http://schemas.microsoft.com/office/drawing/2014/main" id="{48DE0C49-0480-65F6-D925-9A6F02755768}"/>
              </a:ext>
            </a:extLst>
          </p:cNvPr>
          <p:cNvGrpSpPr/>
          <p:nvPr/>
        </p:nvGrpSpPr>
        <p:grpSpPr>
          <a:xfrm>
            <a:off x="6705600" y="1524000"/>
            <a:ext cx="1447800" cy="2438400"/>
            <a:chOff x="5181600" y="1524000"/>
            <a:chExt cx="1447800" cy="2438400"/>
          </a:xfrm>
        </p:grpSpPr>
        <p:cxnSp>
          <p:nvCxnSpPr>
            <p:cNvPr id="25" name="Straight Arrow Connector 13">
              <a:extLst>
                <a:ext uri="{FF2B5EF4-FFF2-40B4-BE49-F238E27FC236}">
                  <a16:creationId xmlns:a16="http://schemas.microsoft.com/office/drawing/2014/main" id="{E77FFE50-FCCB-E994-10BA-D29092605253}"/>
                </a:ext>
              </a:extLst>
            </p:cNvPr>
            <p:cNvCxnSpPr/>
            <p:nvPr/>
          </p:nvCxnSpPr>
          <p:spPr>
            <a:xfrm>
              <a:off x="5181600" y="1524000"/>
              <a:ext cx="1447800" cy="2438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15">
              <a:extLst>
                <a:ext uri="{FF2B5EF4-FFF2-40B4-BE49-F238E27FC236}">
                  <a16:creationId xmlns:a16="http://schemas.microsoft.com/office/drawing/2014/main" id="{06636034-C3D5-14C5-410D-E74FEA8F5EE8}"/>
                </a:ext>
              </a:extLst>
            </p:cNvPr>
            <p:cNvSpPr/>
            <p:nvPr/>
          </p:nvSpPr>
          <p:spPr>
            <a:xfrm>
              <a:off x="5562600" y="2438400"/>
              <a:ext cx="152400" cy="15240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-</a:t>
              </a:r>
              <a:endParaRPr kumimoji="1" lang="ja-JP" altLang="en-US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27" name="Oval 16">
              <a:extLst>
                <a:ext uri="{FF2B5EF4-FFF2-40B4-BE49-F238E27FC236}">
                  <a16:creationId xmlns:a16="http://schemas.microsoft.com/office/drawing/2014/main" id="{248B1E28-B78B-6C74-3AA8-39B2F91D0F44}"/>
                </a:ext>
              </a:extLst>
            </p:cNvPr>
            <p:cNvSpPr/>
            <p:nvPr/>
          </p:nvSpPr>
          <p:spPr>
            <a:xfrm>
              <a:off x="5791200" y="2743200"/>
              <a:ext cx="152400" cy="15240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-</a:t>
              </a:r>
              <a:endParaRPr kumimoji="1" lang="ja-JP" altLang="en-US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28" name="Oval 17">
              <a:extLst>
                <a:ext uri="{FF2B5EF4-FFF2-40B4-BE49-F238E27FC236}">
                  <a16:creationId xmlns:a16="http://schemas.microsoft.com/office/drawing/2014/main" id="{83D21A84-C416-F4B3-A8C5-6ACC02F60F47}"/>
                </a:ext>
              </a:extLst>
            </p:cNvPr>
            <p:cNvSpPr/>
            <p:nvPr/>
          </p:nvSpPr>
          <p:spPr>
            <a:xfrm>
              <a:off x="5638800" y="2209800"/>
              <a:ext cx="152400" cy="15240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-</a:t>
              </a:r>
              <a:endParaRPr kumimoji="1" lang="ja-JP" altLang="en-US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29" name="Oval 18">
              <a:extLst>
                <a:ext uri="{FF2B5EF4-FFF2-40B4-BE49-F238E27FC236}">
                  <a16:creationId xmlns:a16="http://schemas.microsoft.com/office/drawing/2014/main" id="{C4EB8F40-6376-D510-CCDB-A926A6CA16B9}"/>
                </a:ext>
              </a:extLst>
            </p:cNvPr>
            <p:cNvSpPr/>
            <p:nvPr/>
          </p:nvSpPr>
          <p:spPr>
            <a:xfrm>
              <a:off x="6096000" y="2971800"/>
              <a:ext cx="152400" cy="15240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-</a:t>
              </a:r>
              <a:endParaRPr kumimoji="1" lang="ja-JP" altLang="en-US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30" name="Oval 19">
              <a:extLst>
                <a:ext uri="{FF2B5EF4-FFF2-40B4-BE49-F238E27FC236}">
                  <a16:creationId xmlns:a16="http://schemas.microsoft.com/office/drawing/2014/main" id="{876363CC-7768-550A-FF90-E7937BC02994}"/>
                </a:ext>
              </a:extLst>
            </p:cNvPr>
            <p:cNvSpPr/>
            <p:nvPr/>
          </p:nvSpPr>
          <p:spPr>
            <a:xfrm>
              <a:off x="6096000" y="3276600"/>
              <a:ext cx="152400" cy="15240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-</a:t>
              </a:r>
              <a:endParaRPr kumimoji="1" lang="ja-JP" altLang="en-US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</p:grpSp>
      <p:sp>
        <p:nvSpPr>
          <p:cNvPr id="31" name="Freeform 21">
            <a:extLst>
              <a:ext uri="{FF2B5EF4-FFF2-40B4-BE49-F238E27FC236}">
                <a16:creationId xmlns:a16="http://schemas.microsoft.com/office/drawing/2014/main" id="{F0369F28-3A5C-AC02-3C12-13666789FD34}"/>
              </a:ext>
            </a:extLst>
          </p:cNvPr>
          <p:cNvSpPr/>
          <p:nvPr/>
        </p:nvSpPr>
        <p:spPr>
          <a:xfrm>
            <a:off x="6662057" y="3309257"/>
            <a:ext cx="228600" cy="54429"/>
          </a:xfrm>
          <a:custGeom>
            <a:avLst/>
            <a:gdLst>
              <a:gd name="connsiteX0" fmla="*/ 0 w 228600"/>
              <a:gd name="connsiteY0" fmla="*/ 0 h 54429"/>
              <a:gd name="connsiteX1" fmla="*/ 163286 w 228600"/>
              <a:gd name="connsiteY1" fmla="*/ 54429 h 54429"/>
              <a:gd name="connsiteX2" fmla="*/ 228600 w 228600"/>
              <a:gd name="connsiteY2" fmla="*/ 0 h 54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600" h="54429">
                <a:moveTo>
                  <a:pt x="0" y="0"/>
                </a:moveTo>
                <a:lnTo>
                  <a:pt x="163286" y="54429"/>
                </a:lnTo>
                <a:lnTo>
                  <a:pt x="228600" y="0"/>
                </a:ln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32" name="Oval 24">
            <a:extLst>
              <a:ext uri="{FF2B5EF4-FFF2-40B4-BE49-F238E27FC236}">
                <a16:creationId xmlns:a16="http://schemas.microsoft.com/office/drawing/2014/main" id="{CD084960-D28B-CD6F-1EE5-0D0F80A91952}"/>
              </a:ext>
            </a:extLst>
          </p:cNvPr>
          <p:cNvSpPr/>
          <p:nvPr/>
        </p:nvSpPr>
        <p:spPr>
          <a:xfrm>
            <a:off x="7086600" y="2438400"/>
            <a:ext cx="152400" cy="15240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-</a:t>
            </a:r>
            <a:endParaRPr kumimoji="1" lang="ja-JP" altLang="en-US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33" name="Oval 25">
            <a:extLst>
              <a:ext uri="{FF2B5EF4-FFF2-40B4-BE49-F238E27FC236}">
                <a16:creationId xmlns:a16="http://schemas.microsoft.com/office/drawing/2014/main" id="{1ED620C1-64B4-B11A-DCB9-54B04E2C24FE}"/>
              </a:ext>
            </a:extLst>
          </p:cNvPr>
          <p:cNvSpPr/>
          <p:nvPr/>
        </p:nvSpPr>
        <p:spPr>
          <a:xfrm>
            <a:off x="7315200" y="2743200"/>
            <a:ext cx="152400" cy="15240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-</a:t>
            </a:r>
            <a:endParaRPr kumimoji="1" lang="ja-JP" altLang="en-US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34" name="Oval 26">
            <a:extLst>
              <a:ext uri="{FF2B5EF4-FFF2-40B4-BE49-F238E27FC236}">
                <a16:creationId xmlns:a16="http://schemas.microsoft.com/office/drawing/2014/main" id="{50593916-9326-DDED-1DCB-F7204DB90D04}"/>
              </a:ext>
            </a:extLst>
          </p:cNvPr>
          <p:cNvSpPr/>
          <p:nvPr/>
        </p:nvSpPr>
        <p:spPr>
          <a:xfrm>
            <a:off x="7162800" y="2209800"/>
            <a:ext cx="152400" cy="15240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-</a:t>
            </a:r>
            <a:endParaRPr kumimoji="1" lang="ja-JP" altLang="en-US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35" name="Oval 27">
            <a:extLst>
              <a:ext uri="{FF2B5EF4-FFF2-40B4-BE49-F238E27FC236}">
                <a16:creationId xmlns:a16="http://schemas.microsoft.com/office/drawing/2014/main" id="{A223011F-650A-D240-E35D-622CE934D514}"/>
              </a:ext>
            </a:extLst>
          </p:cNvPr>
          <p:cNvSpPr/>
          <p:nvPr/>
        </p:nvSpPr>
        <p:spPr>
          <a:xfrm>
            <a:off x="7620000" y="2971800"/>
            <a:ext cx="152400" cy="15240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-</a:t>
            </a:r>
            <a:endParaRPr kumimoji="1" lang="ja-JP" altLang="en-US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36" name="Oval 28">
            <a:extLst>
              <a:ext uri="{FF2B5EF4-FFF2-40B4-BE49-F238E27FC236}">
                <a16:creationId xmlns:a16="http://schemas.microsoft.com/office/drawing/2014/main" id="{6C98CE66-EF77-2BE7-68D7-091C327700E3}"/>
              </a:ext>
            </a:extLst>
          </p:cNvPr>
          <p:cNvSpPr/>
          <p:nvPr/>
        </p:nvSpPr>
        <p:spPr>
          <a:xfrm>
            <a:off x="7620000" y="3276600"/>
            <a:ext cx="152400" cy="15240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-</a:t>
            </a:r>
            <a:endParaRPr kumimoji="1" lang="ja-JP" altLang="en-US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6DDD273-D09F-C866-959C-7E6FCF70F4E3}"/>
              </a:ext>
            </a:extLst>
          </p:cNvPr>
          <p:cNvSpPr txBox="1"/>
          <p:nvPr/>
        </p:nvSpPr>
        <p:spPr>
          <a:xfrm>
            <a:off x="5905501" y="3543247"/>
            <a:ext cx="1371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Lattice defect</a:t>
            </a:r>
            <a:endParaRPr kumimoji="1" lang="ja-JP" altLang="en-US" sz="12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grpSp>
        <p:nvGrpSpPr>
          <p:cNvPr id="38" name="Group 34">
            <a:extLst>
              <a:ext uri="{FF2B5EF4-FFF2-40B4-BE49-F238E27FC236}">
                <a16:creationId xmlns:a16="http://schemas.microsoft.com/office/drawing/2014/main" id="{E112BD18-F44A-FE64-2EA0-C258042A4F87}"/>
              </a:ext>
            </a:extLst>
          </p:cNvPr>
          <p:cNvGrpSpPr/>
          <p:nvPr/>
        </p:nvGrpSpPr>
        <p:grpSpPr>
          <a:xfrm>
            <a:off x="6553200" y="3200400"/>
            <a:ext cx="914400" cy="338554"/>
            <a:chOff x="5715000" y="4538246"/>
            <a:chExt cx="914400" cy="338554"/>
          </a:xfrm>
        </p:grpSpPr>
        <p:sp>
          <p:nvSpPr>
            <p:cNvPr id="39" name="Oval 32">
              <a:extLst>
                <a:ext uri="{FF2B5EF4-FFF2-40B4-BE49-F238E27FC236}">
                  <a16:creationId xmlns:a16="http://schemas.microsoft.com/office/drawing/2014/main" id="{9D642562-B841-18B0-62BF-1C39FCB1F9D1}"/>
                </a:ext>
              </a:extLst>
            </p:cNvPr>
            <p:cNvSpPr/>
            <p:nvPr/>
          </p:nvSpPr>
          <p:spPr>
            <a:xfrm>
              <a:off x="5791200" y="4572000"/>
              <a:ext cx="304800" cy="3048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0CF9EBD-6855-1835-C460-A0A69052FF19}"/>
                </a:ext>
              </a:extLst>
            </p:cNvPr>
            <p:cNvSpPr txBox="1"/>
            <p:nvPr/>
          </p:nvSpPr>
          <p:spPr>
            <a:xfrm>
              <a:off x="5715000" y="4538246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 err="1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</a:t>
              </a:r>
              <a:r>
                <a:rPr kumimoji="1" lang="en-US" altLang="ja-JP" sz="1600" baseline="-25000" dirty="0" err="1">
                  <a:latin typeface="Malgun Gothic" panose="020B0503020000020004" pitchFamily="34" charset="-127"/>
                  <a:ea typeface="Malgun Gothic" panose="020B0503020000020004" pitchFamily="34" charset="-127"/>
                </a:rPr>
                <a:t>n</a:t>
              </a:r>
              <a:endParaRPr kumimoji="1" lang="ja-JP" altLang="en-US" sz="1600" baseline="-2500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98FF861A-FE73-C700-7A61-E1BA4E47B284}"/>
              </a:ext>
            </a:extLst>
          </p:cNvPr>
          <p:cNvSpPr txBox="1"/>
          <p:nvPr/>
        </p:nvSpPr>
        <p:spPr>
          <a:xfrm>
            <a:off x="5733435" y="3774980"/>
            <a:ext cx="137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Latent image</a:t>
            </a:r>
            <a:endParaRPr kumimoji="1" lang="ja-JP" altLang="en-US" sz="1400" dirty="0">
              <a:solidFill>
                <a:srgbClr val="00B05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8D85A59B-43BC-F131-54BC-1C41102E1E53}"/>
              </a:ext>
            </a:extLst>
          </p:cNvPr>
          <p:cNvSpPr/>
          <p:nvPr/>
        </p:nvSpPr>
        <p:spPr>
          <a:xfrm>
            <a:off x="6300401" y="2743200"/>
            <a:ext cx="557599" cy="744335"/>
          </a:xfrm>
          <a:custGeom>
            <a:avLst/>
            <a:gdLst>
              <a:gd name="connsiteX0" fmla="*/ 655930 w 655930"/>
              <a:gd name="connsiteY0" fmla="*/ 694944 h 849783"/>
              <a:gd name="connsiteX1" fmla="*/ 297485 w 655930"/>
              <a:gd name="connsiteY1" fmla="*/ 782727 h 849783"/>
              <a:gd name="connsiteX2" fmla="*/ 19507 w 655930"/>
              <a:gd name="connsiteY2" fmla="*/ 292608 h 849783"/>
              <a:gd name="connsiteX3" fmla="*/ 180442 w 655930"/>
              <a:gd name="connsiteY3" fmla="*/ 0 h 84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930" h="849783">
                <a:moveTo>
                  <a:pt x="655930" y="694944"/>
                </a:moveTo>
                <a:cubicBezTo>
                  <a:pt x="529742" y="772363"/>
                  <a:pt x="403555" y="849783"/>
                  <a:pt x="297485" y="782727"/>
                </a:cubicBezTo>
                <a:cubicBezTo>
                  <a:pt x="191415" y="715671"/>
                  <a:pt x="39014" y="423063"/>
                  <a:pt x="19507" y="292608"/>
                </a:cubicBezTo>
                <a:cubicBezTo>
                  <a:pt x="0" y="162154"/>
                  <a:pt x="90221" y="81077"/>
                  <a:pt x="180442" y="0"/>
                </a:cubicBezTo>
              </a:path>
            </a:pathLst>
          </a:cu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C6FD293C-EF86-AE32-E190-5313C9C2A341}"/>
              </a:ext>
            </a:extLst>
          </p:cNvPr>
          <p:cNvSpPr/>
          <p:nvPr/>
        </p:nvSpPr>
        <p:spPr>
          <a:xfrm>
            <a:off x="6324600" y="2209800"/>
            <a:ext cx="1752600" cy="1600200"/>
          </a:xfrm>
          <a:custGeom>
            <a:avLst/>
            <a:gdLst>
              <a:gd name="connsiteX0" fmla="*/ 751027 w 2355494"/>
              <a:gd name="connsiteY0" fmla="*/ 1784909 h 2498141"/>
              <a:gd name="connsiteX1" fmla="*/ 436473 w 2355494"/>
              <a:gd name="connsiteY1" fmla="*/ 1894637 h 2498141"/>
              <a:gd name="connsiteX2" fmla="*/ 48768 w 2355494"/>
              <a:gd name="connsiteY2" fmla="*/ 1324051 h 2498141"/>
              <a:gd name="connsiteX3" fmla="*/ 729081 w 2355494"/>
              <a:gd name="connsiteY3" fmla="*/ 797357 h 2498141"/>
              <a:gd name="connsiteX4" fmla="*/ 2016557 w 2355494"/>
              <a:gd name="connsiteY4" fmla="*/ 577901 h 2498141"/>
              <a:gd name="connsiteX5" fmla="*/ 2111654 w 2355494"/>
              <a:gd name="connsiteY5" fmla="*/ 2223821 h 2498141"/>
              <a:gd name="connsiteX6" fmla="*/ 1453286 w 2355494"/>
              <a:gd name="connsiteY6" fmla="*/ 2011680 h 2498141"/>
              <a:gd name="connsiteX7" fmla="*/ 838809 w 2355494"/>
              <a:gd name="connsiteY7" fmla="*/ 1119226 h 2498141"/>
              <a:gd name="connsiteX8" fmla="*/ 816864 w 2355494"/>
              <a:gd name="connsiteY8" fmla="*/ 358445 h 2498141"/>
              <a:gd name="connsiteX9" fmla="*/ 1628851 w 2355494"/>
              <a:gd name="connsiteY9" fmla="*/ 307238 h 2498141"/>
              <a:gd name="connsiteX10" fmla="*/ 1241145 w 2355494"/>
              <a:gd name="connsiteY10" fmla="*/ 2201875 h 2498141"/>
              <a:gd name="connsiteX11" fmla="*/ 751027 w 2355494"/>
              <a:gd name="connsiteY11" fmla="*/ 2084832 h 2498141"/>
              <a:gd name="connsiteX12" fmla="*/ 648614 w 2355494"/>
              <a:gd name="connsiteY12" fmla="*/ 387706 h 2498141"/>
              <a:gd name="connsiteX13" fmla="*/ 2279904 w 2355494"/>
              <a:gd name="connsiteY13" fmla="*/ 1543507 h 2498141"/>
              <a:gd name="connsiteX14" fmla="*/ 1102157 w 2355494"/>
              <a:gd name="connsiteY14" fmla="*/ 2114093 h 2498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55494" h="2498141">
                <a:moveTo>
                  <a:pt x="751027" y="1784909"/>
                </a:moveTo>
                <a:cubicBezTo>
                  <a:pt x="652271" y="1878178"/>
                  <a:pt x="553516" y="1971447"/>
                  <a:pt x="436473" y="1894637"/>
                </a:cubicBezTo>
                <a:cubicBezTo>
                  <a:pt x="319430" y="1817827"/>
                  <a:pt x="0" y="1506931"/>
                  <a:pt x="48768" y="1324051"/>
                </a:cubicBezTo>
                <a:cubicBezTo>
                  <a:pt x="97536" y="1141171"/>
                  <a:pt x="401116" y="921715"/>
                  <a:pt x="729081" y="797357"/>
                </a:cubicBezTo>
                <a:cubicBezTo>
                  <a:pt x="1057046" y="672999"/>
                  <a:pt x="1786128" y="340157"/>
                  <a:pt x="2016557" y="577901"/>
                </a:cubicBezTo>
                <a:cubicBezTo>
                  <a:pt x="2246986" y="815645"/>
                  <a:pt x="2205533" y="1984858"/>
                  <a:pt x="2111654" y="2223821"/>
                </a:cubicBezTo>
                <a:cubicBezTo>
                  <a:pt x="2017776" y="2462784"/>
                  <a:pt x="1665427" y="2195779"/>
                  <a:pt x="1453286" y="2011680"/>
                </a:cubicBezTo>
                <a:cubicBezTo>
                  <a:pt x="1241145" y="1827581"/>
                  <a:pt x="944879" y="1394765"/>
                  <a:pt x="838809" y="1119226"/>
                </a:cubicBezTo>
                <a:cubicBezTo>
                  <a:pt x="732739" y="843687"/>
                  <a:pt x="685190" y="493776"/>
                  <a:pt x="816864" y="358445"/>
                </a:cubicBezTo>
                <a:cubicBezTo>
                  <a:pt x="948538" y="223114"/>
                  <a:pt x="1558138" y="0"/>
                  <a:pt x="1628851" y="307238"/>
                </a:cubicBezTo>
                <a:cubicBezTo>
                  <a:pt x="1699565" y="614476"/>
                  <a:pt x="1387449" y="1905609"/>
                  <a:pt x="1241145" y="2201875"/>
                </a:cubicBezTo>
                <a:cubicBezTo>
                  <a:pt x="1094841" y="2498141"/>
                  <a:pt x="849782" y="2387194"/>
                  <a:pt x="751027" y="2084832"/>
                </a:cubicBezTo>
                <a:cubicBezTo>
                  <a:pt x="652272" y="1782471"/>
                  <a:pt x="393801" y="477927"/>
                  <a:pt x="648614" y="387706"/>
                </a:cubicBezTo>
                <a:cubicBezTo>
                  <a:pt x="903427" y="297485"/>
                  <a:pt x="2204314" y="1255776"/>
                  <a:pt x="2279904" y="1543507"/>
                </a:cubicBezTo>
                <a:cubicBezTo>
                  <a:pt x="2355494" y="1831238"/>
                  <a:pt x="1728825" y="1972665"/>
                  <a:pt x="1102157" y="2114093"/>
                </a:cubicBezTo>
              </a:path>
            </a:pathLst>
          </a:cu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44" name="Picture 4">
            <a:extLst>
              <a:ext uri="{FF2B5EF4-FFF2-40B4-BE49-F238E27FC236}">
                <a16:creationId xmlns:a16="http://schemas.microsoft.com/office/drawing/2014/main" id="{D180FD47-B9B6-C6EC-6579-9CB0D390B0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8" t="36848" r="28365" b="32430"/>
          <a:stretch/>
        </p:blipFill>
        <p:spPr bwMode="auto">
          <a:xfrm>
            <a:off x="5149049" y="4064000"/>
            <a:ext cx="3994951" cy="293943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E79D6077-A3E2-4B15-F641-8372E0B04729}"/>
              </a:ext>
            </a:extLst>
          </p:cNvPr>
          <p:cNvSpPr txBox="1"/>
          <p:nvPr/>
        </p:nvSpPr>
        <p:spPr>
          <a:xfrm>
            <a:off x="5943600" y="2209800"/>
            <a:ext cx="16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Silver filament</a:t>
            </a:r>
            <a:endParaRPr kumimoji="1" lang="ja-JP" altLang="en-US" sz="120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F46B924-372B-6992-904F-83BFCB97A036}"/>
              </a:ext>
            </a:extLst>
          </p:cNvPr>
          <p:cNvSpPr txBox="1"/>
          <p:nvPr/>
        </p:nvSpPr>
        <p:spPr>
          <a:xfrm>
            <a:off x="5116162" y="6159425"/>
            <a:ext cx="3734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rgbClr val="FF0000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Grain as seen by a sensor of an optical microscope</a:t>
            </a:r>
            <a:endParaRPr kumimoji="1" lang="ja-JP" altLang="en-US" dirty="0">
              <a:solidFill>
                <a:srgbClr val="FF0000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47" name="Picture 11">
            <a:extLst>
              <a:ext uri="{FF2B5EF4-FFF2-40B4-BE49-F238E27FC236}">
                <a16:creationId xmlns:a16="http://schemas.microsoft.com/office/drawing/2014/main" id="{9495763A-79D0-69DF-50CD-CE2B471770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52879"/>
          <a:stretch/>
        </p:blipFill>
        <p:spPr bwMode="auto">
          <a:xfrm>
            <a:off x="5762189" y="756031"/>
            <a:ext cx="1810622" cy="111980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grpSp>
        <p:nvGrpSpPr>
          <p:cNvPr id="48" name="Group 63">
            <a:extLst>
              <a:ext uri="{FF2B5EF4-FFF2-40B4-BE49-F238E27FC236}">
                <a16:creationId xmlns:a16="http://schemas.microsoft.com/office/drawing/2014/main" id="{B07AA444-8E1C-3706-3052-54853406D29F}"/>
              </a:ext>
            </a:extLst>
          </p:cNvPr>
          <p:cNvGrpSpPr/>
          <p:nvPr/>
        </p:nvGrpSpPr>
        <p:grpSpPr>
          <a:xfrm>
            <a:off x="6634842" y="2764051"/>
            <a:ext cx="876301" cy="986626"/>
            <a:chOff x="8382000" y="2720861"/>
            <a:chExt cx="876301" cy="986626"/>
          </a:xfrm>
        </p:grpSpPr>
        <p:grpSp>
          <p:nvGrpSpPr>
            <p:cNvPr id="49" name="Group 23">
              <a:extLst>
                <a:ext uri="{FF2B5EF4-FFF2-40B4-BE49-F238E27FC236}">
                  <a16:creationId xmlns:a16="http://schemas.microsoft.com/office/drawing/2014/main" id="{84E715C4-02AA-EEF2-5BE2-FE4584159A29}"/>
                </a:ext>
              </a:extLst>
            </p:cNvPr>
            <p:cNvGrpSpPr/>
            <p:nvPr/>
          </p:nvGrpSpPr>
          <p:grpSpPr>
            <a:xfrm>
              <a:off x="8382000" y="2720861"/>
              <a:ext cx="419101" cy="430887"/>
              <a:chOff x="8572499" y="2793256"/>
              <a:chExt cx="419101" cy="430887"/>
            </a:xfrm>
          </p:grpSpPr>
          <p:sp>
            <p:nvSpPr>
              <p:cNvPr id="63" name="Oval 20">
                <a:extLst>
                  <a:ext uri="{FF2B5EF4-FFF2-40B4-BE49-F238E27FC236}">
                    <a16:creationId xmlns:a16="http://schemas.microsoft.com/office/drawing/2014/main" id="{3095D7BE-032E-3BA8-CAFD-8C8DF7262116}"/>
                  </a:ext>
                </a:extLst>
              </p:cNvPr>
              <p:cNvSpPr/>
              <p:nvPr/>
            </p:nvSpPr>
            <p:spPr>
              <a:xfrm>
                <a:off x="8661399" y="2847032"/>
                <a:ext cx="210457" cy="1893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Malgun Gothic" panose="020B0503020000020004" pitchFamily="34" charset="-127"/>
                  <a:ea typeface="Malgun Gothic" panose="020B0503020000020004" pitchFamily="34" charset="-127"/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D0B82D7D-9F47-78F9-FD3B-764B6B3B7806}"/>
                  </a:ext>
                </a:extLst>
              </p:cNvPr>
              <p:cNvSpPr txBox="1"/>
              <p:nvPr/>
            </p:nvSpPr>
            <p:spPr>
              <a:xfrm>
                <a:off x="8572499" y="2793256"/>
                <a:ext cx="41910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Ag+</a:t>
                </a:r>
                <a:endParaRPr lang="en-GB" sz="1100" dirty="0">
                  <a:latin typeface="Malgun Gothic" panose="020B0503020000020004" pitchFamily="34" charset="-127"/>
                  <a:ea typeface="Malgun Gothic" panose="020B0503020000020004" pitchFamily="34" charset="-127"/>
                </a:endParaRPr>
              </a:p>
            </p:txBody>
          </p:sp>
        </p:grpSp>
        <p:grpSp>
          <p:nvGrpSpPr>
            <p:cNvPr id="50" name="Group 46">
              <a:extLst>
                <a:ext uri="{FF2B5EF4-FFF2-40B4-BE49-F238E27FC236}">
                  <a16:creationId xmlns:a16="http://schemas.microsoft.com/office/drawing/2014/main" id="{DAA44D91-44CD-D9B4-A273-39EC1B83FF46}"/>
                </a:ext>
              </a:extLst>
            </p:cNvPr>
            <p:cNvGrpSpPr/>
            <p:nvPr/>
          </p:nvGrpSpPr>
          <p:grpSpPr>
            <a:xfrm>
              <a:off x="8762093" y="2796064"/>
              <a:ext cx="419101" cy="430887"/>
              <a:chOff x="8572499" y="2793256"/>
              <a:chExt cx="419101" cy="430887"/>
            </a:xfrm>
          </p:grpSpPr>
          <p:sp>
            <p:nvSpPr>
              <p:cNvPr id="61" name="Oval 47">
                <a:extLst>
                  <a:ext uri="{FF2B5EF4-FFF2-40B4-BE49-F238E27FC236}">
                    <a16:creationId xmlns:a16="http://schemas.microsoft.com/office/drawing/2014/main" id="{4BC47E36-72CD-4F7B-2349-2DD8149BABBB}"/>
                  </a:ext>
                </a:extLst>
              </p:cNvPr>
              <p:cNvSpPr/>
              <p:nvPr/>
            </p:nvSpPr>
            <p:spPr>
              <a:xfrm>
                <a:off x="8661399" y="2847032"/>
                <a:ext cx="210457" cy="1893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Malgun Gothic" panose="020B0503020000020004" pitchFamily="34" charset="-127"/>
                  <a:ea typeface="Malgun Gothic" panose="020B0503020000020004" pitchFamily="34" charset="-127"/>
                </a:endParaRP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19C843B4-03DF-93DE-70D0-8E92B87E2607}"/>
                  </a:ext>
                </a:extLst>
              </p:cNvPr>
              <p:cNvSpPr txBox="1"/>
              <p:nvPr/>
            </p:nvSpPr>
            <p:spPr>
              <a:xfrm>
                <a:off x="8572499" y="2793256"/>
                <a:ext cx="41910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Ag+</a:t>
                </a:r>
                <a:endParaRPr lang="en-GB" sz="1100" dirty="0">
                  <a:latin typeface="Malgun Gothic" panose="020B0503020000020004" pitchFamily="34" charset="-127"/>
                  <a:ea typeface="Malgun Gothic" panose="020B0503020000020004" pitchFamily="34" charset="-127"/>
                </a:endParaRPr>
              </a:p>
            </p:txBody>
          </p:sp>
        </p:grpSp>
        <p:grpSp>
          <p:nvGrpSpPr>
            <p:cNvPr id="51" name="Group 49">
              <a:extLst>
                <a:ext uri="{FF2B5EF4-FFF2-40B4-BE49-F238E27FC236}">
                  <a16:creationId xmlns:a16="http://schemas.microsoft.com/office/drawing/2014/main" id="{91D859C0-BFB8-1045-2821-CA0AA714E9DF}"/>
                </a:ext>
              </a:extLst>
            </p:cNvPr>
            <p:cNvGrpSpPr/>
            <p:nvPr/>
          </p:nvGrpSpPr>
          <p:grpSpPr>
            <a:xfrm>
              <a:off x="8839200" y="3276600"/>
              <a:ext cx="419101" cy="430887"/>
              <a:chOff x="8572499" y="2793256"/>
              <a:chExt cx="419101" cy="430887"/>
            </a:xfrm>
          </p:grpSpPr>
          <p:sp>
            <p:nvSpPr>
              <p:cNvPr id="59" name="Oval 50">
                <a:extLst>
                  <a:ext uri="{FF2B5EF4-FFF2-40B4-BE49-F238E27FC236}">
                    <a16:creationId xmlns:a16="http://schemas.microsoft.com/office/drawing/2014/main" id="{8AFADD28-7DCC-496E-3C89-8771D597DB5A}"/>
                  </a:ext>
                </a:extLst>
              </p:cNvPr>
              <p:cNvSpPr/>
              <p:nvPr/>
            </p:nvSpPr>
            <p:spPr>
              <a:xfrm>
                <a:off x="8661399" y="2847032"/>
                <a:ext cx="210457" cy="1893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Malgun Gothic" panose="020B0503020000020004" pitchFamily="34" charset="-127"/>
                  <a:ea typeface="Malgun Gothic" panose="020B0503020000020004" pitchFamily="34" charset="-127"/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61604978-8C92-0233-59EC-4ECB5FDB71E8}"/>
                  </a:ext>
                </a:extLst>
              </p:cNvPr>
              <p:cNvSpPr txBox="1"/>
              <p:nvPr/>
            </p:nvSpPr>
            <p:spPr>
              <a:xfrm>
                <a:off x="8572499" y="2793256"/>
                <a:ext cx="41910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Ag+</a:t>
                </a:r>
                <a:endParaRPr lang="en-GB" sz="1100" dirty="0">
                  <a:latin typeface="Malgun Gothic" panose="020B0503020000020004" pitchFamily="34" charset="-127"/>
                  <a:ea typeface="Malgun Gothic" panose="020B0503020000020004" pitchFamily="34" charset="-127"/>
                </a:endParaRPr>
              </a:p>
            </p:txBody>
          </p:sp>
        </p:grpSp>
        <p:grpSp>
          <p:nvGrpSpPr>
            <p:cNvPr id="52" name="Group 52">
              <a:extLst>
                <a:ext uri="{FF2B5EF4-FFF2-40B4-BE49-F238E27FC236}">
                  <a16:creationId xmlns:a16="http://schemas.microsoft.com/office/drawing/2014/main" id="{42EB8CC9-5E83-B452-0957-86017E921D82}"/>
                </a:ext>
              </a:extLst>
            </p:cNvPr>
            <p:cNvGrpSpPr/>
            <p:nvPr/>
          </p:nvGrpSpPr>
          <p:grpSpPr>
            <a:xfrm>
              <a:off x="8705849" y="3033095"/>
              <a:ext cx="419101" cy="430887"/>
              <a:chOff x="8572499" y="2793256"/>
              <a:chExt cx="419101" cy="430887"/>
            </a:xfrm>
          </p:grpSpPr>
          <p:sp>
            <p:nvSpPr>
              <p:cNvPr id="57" name="Oval 53">
                <a:extLst>
                  <a:ext uri="{FF2B5EF4-FFF2-40B4-BE49-F238E27FC236}">
                    <a16:creationId xmlns:a16="http://schemas.microsoft.com/office/drawing/2014/main" id="{F8295632-F7CC-C5EE-22B8-B2C46062EA90}"/>
                  </a:ext>
                </a:extLst>
              </p:cNvPr>
              <p:cNvSpPr/>
              <p:nvPr/>
            </p:nvSpPr>
            <p:spPr>
              <a:xfrm>
                <a:off x="8661399" y="2847032"/>
                <a:ext cx="210457" cy="1893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Malgun Gothic" panose="020B0503020000020004" pitchFamily="34" charset="-127"/>
                  <a:ea typeface="Malgun Gothic" panose="020B0503020000020004" pitchFamily="34" charset="-127"/>
                </a:endParaRP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6A65A97D-9E07-1461-8B92-F613F793EC99}"/>
                  </a:ext>
                </a:extLst>
              </p:cNvPr>
              <p:cNvSpPr txBox="1"/>
              <p:nvPr/>
            </p:nvSpPr>
            <p:spPr>
              <a:xfrm>
                <a:off x="8572499" y="2793256"/>
                <a:ext cx="41910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Ag+</a:t>
                </a:r>
                <a:endParaRPr lang="en-GB" sz="1100" dirty="0">
                  <a:latin typeface="Malgun Gothic" panose="020B0503020000020004" pitchFamily="34" charset="-127"/>
                  <a:ea typeface="Malgun Gothic" panose="020B0503020000020004" pitchFamily="34" charset="-127"/>
                </a:endParaRPr>
              </a:p>
            </p:txBody>
          </p:sp>
        </p:grpSp>
        <p:cxnSp>
          <p:nvCxnSpPr>
            <p:cNvPr id="53" name="Straight Arrow Connector 31">
              <a:extLst>
                <a:ext uri="{FF2B5EF4-FFF2-40B4-BE49-F238E27FC236}">
                  <a16:creationId xmlns:a16="http://schemas.microsoft.com/office/drawing/2014/main" id="{C493E16F-036A-8613-31F5-D7785EC4B269}"/>
                </a:ext>
              </a:extLst>
            </p:cNvPr>
            <p:cNvCxnSpPr/>
            <p:nvPr/>
          </p:nvCxnSpPr>
          <p:spPr>
            <a:xfrm flipH="1">
              <a:off x="8496298" y="2963937"/>
              <a:ext cx="44451" cy="2364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40">
              <a:extLst>
                <a:ext uri="{FF2B5EF4-FFF2-40B4-BE49-F238E27FC236}">
                  <a16:creationId xmlns:a16="http://schemas.microsoft.com/office/drawing/2014/main" id="{9F70B276-5829-4C5B-CBB6-86C1C4A25568}"/>
                </a:ext>
              </a:extLst>
            </p:cNvPr>
            <p:cNvCxnSpPr/>
            <p:nvPr/>
          </p:nvCxnSpPr>
          <p:spPr>
            <a:xfrm flipH="1">
              <a:off x="8620124" y="3219502"/>
              <a:ext cx="188232" cy="1044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8">
              <a:extLst>
                <a:ext uri="{FF2B5EF4-FFF2-40B4-BE49-F238E27FC236}">
                  <a16:creationId xmlns:a16="http://schemas.microsoft.com/office/drawing/2014/main" id="{99EFF4A9-567C-3775-836B-6C613CBEA7C6}"/>
                </a:ext>
              </a:extLst>
            </p:cNvPr>
            <p:cNvCxnSpPr/>
            <p:nvPr/>
          </p:nvCxnSpPr>
          <p:spPr>
            <a:xfrm flipH="1">
              <a:off x="8589623" y="2982187"/>
              <a:ext cx="282234" cy="24281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62">
              <a:extLst>
                <a:ext uri="{FF2B5EF4-FFF2-40B4-BE49-F238E27FC236}">
                  <a16:creationId xmlns:a16="http://schemas.microsoft.com/office/drawing/2014/main" id="{7C5AB29C-6C60-47C1-441E-44843F0BA734}"/>
                </a:ext>
              </a:extLst>
            </p:cNvPr>
            <p:cNvCxnSpPr/>
            <p:nvPr/>
          </p:nvCxnSpPr>
          <p:spPr>
            <a:xfrm flipH="1" flipV="1">
              <a:off x="8716708" y="3401682"/>
              <a:ext cx="179671" cy="1407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7F8312C7-0D34-A1E2-131D-C4F5164A7FF8}"/>
              </a:ext>
            </a:extLst>
          </p:cNvPr>
          <p:cNvSpPr txBox="1"/>
          <p:nvPr/>
        </p:nvSpPr>
        <p:spPr>
          <a:xfrm>
            <a:off x="145268" y="859478"/>
            <a:ext cx="45784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[</a:t>
            </a:r>
            <a:r>
              <a:rPr lang="ko-KR" altLang="en-US" sz="16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이러한 과정을 입자가 입사되어 이온화 작용을 </a:t>
            </a:r>
            <a:endParaRPr lang="en-US" altLang="ko-KR" sz="1600" dirty="0">
              <a:solidFill>
                <a:srgbClr val="00B05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r>
              <a:rPr lang="ko-KR" altLang="en-US" sz="16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거쳐서 현상</a:t>
            </a:r>
            <a:r>
              <a:rPr lang="en-US" altLang="ko-KR" sz="16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ko-KR" altLang="en-US" sz="16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및 현미경관찰까지 살펴보면</a:t>
            </a:r>
            <a:r>
              <a:rPr lang="en-US" altLang="ko-KR" sz="16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]</a:t>
            </a:r>
            <a:endParaRPr lang="ko-KR" altLang="en-US" sz="1600" dirty="0">
              <a:solidFill>
                <a:srgbClr val="00B05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3EA3BC3-2178-17EC-B5A5-572644F9D6A4}"/>
              </a:ext>
            </a:extLst>
          </p:cNvPr>
          <p:cNvSpPr txBox="1"/>
          <p:nvPr/>
        </p:nvSpPr>
        <p:spPr>
          <a:xfrm>
            <a:off x="1332625" y="111497"/>
            <a:ext cx="7632848" cy="461665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ko-KR" sz="2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Emulsion</a:t>
            </a:r>
            <a:r>
              <a:rPr kumimoji="1" lang="ko-KR" altLang="en-US" sz="2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에서</a:t>
            </a:r>
            <a:r>
              <a:rPr kumimoji="1" lang="en-US" altLang="ko-KR" sz="2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kumimoji="1" lang="en-US" altLang="ja-JP" sz="2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Detection </a:t>
            </a:r>
            <a:r>
              <a:rPr kumimoji="1" lang="ko-KR" altLang="en-US" sz="2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이온화 및 </a:t>
            </a:r>
            <a:r>
              <a:rPr kumimoji="1" lang="en-US" altLang="ko-KR" sz="2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Observing</a:t>
            </a:r>
            <a:endParaRPr lang="en-US" altLang="ko-KR" sz="2400" dirty="0">
              <a:solidFill>
                <a:srgbClr val="00B05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4248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2847 -0.00092 -0.05694 -0.00185 -0.05833 0.02223 C -0.05972 0.0463 -0.00972 0.12223 -0.00833 0.14445 C -0.00694 0.16667 -0.02847 0.16111 -0.05 0.15556 " pathEditMode="relative" ptsTypes="aaaA">
                                      <p:cBhvr>
                                        <p:cTn id="4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944 -0.00463 0.03889 -0.00926 0.05 0 C 0.06111 0.00926 0.06111 0.04814 0.06666 0.05555 C 0.07222 0.06296 0.07777 0.0537 0.08333 0.04444 " pathEditMode="relative" ptsTypes="aaaA">
                                      <p:cBhvr>
                                        <p:cTn id="48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486 -0.01018 -0.00973 -0.02037 -0.025 -0.02222 C -0.04028 -0.02407 -0.08334 -0.02592 -0.09167 -0.01111 C -0.1 0.0037 -0.0875 0.03519 -0.075 0.06667 " pathEditMode="relative" ptsTypes="aaaA">
                                      <p:cBhvr>
                                        <p:cTn id="5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2431 -0.0037 -0.04861 -0.0074 -0.06667 -0.01111 C -0.08472 -0.01481 -0.11528 -0.01481 -0.10833 -0.02222 C -0.10139 -0.02963 -0.025 -0.06666 -0.025 -0.05555 C -0.025 -0.04444 -0.06667 0 -0.10833 0.04445 " pathEditMode="relative" ptsTypes="aaaaA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25 -0.01019 0.025 -0.02037 0.025 -0.04445 C 0.025 -0.06852 0.00833 -0.15185 0 -0.14445 C -0.00833 -0.13704 -0.00833 -0.02037 -0.025 0 C -0.04167 0.02037 -0.0875 -0.02037 -0.1 -0.02222 C -0.1125 -0.02408 -0.10625 -0.01759 -0.1 -0.01111 " pathEditMode="relative" ptsTypes="aaaaaA">
                                      <p:cBhvr>
                                        <p:cTn id="5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1111 L -3.33333E-6 -0.41648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6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  <p:bldP spid="19" grpId="0" uiExpand="1" animBg="1"/>
      <p:bldP spid="20" grpId="0"/>
      <p:bldP spid="23" grpId="0" uiExpand="1"/>
      <p:bldP spid="23" grpId="1" uiExpand="1"/>
      <p:bldP spid="32" grpId="0" uiExpand="1" animBg="1"/>
      <p:bldP spid="32" grpId="1" uiExpand="1" animBg="1"/>
      <p:bldP spid="32" grpId="2" uiExpand="1" animBg="1"/>
      <p:bldP spid="33" grpId="0" uiExpand="1" animBg="1"/>
      <p:bldP spid="33" grpId="1" uiExpand="1" animBg="1"/>
      <p:bldP spid="33" grpId="2" uiExpand="1" animBg="1"/>
      <p:bldP spid="34" grpId="0" uiExpand="1" animBg="1"/>
      <p:bldP spid="34" grpId="1" uiExpand="1" animBg="1"/>
      <p:bldP spid="34" grpId="2" uiExpand="1" animBg="1"/>
      <p:bldP spid="35" grpId="0" uiExpand="1" animBg="1"/>
      <p:bldP spid="35" grpId="1" uiExpand="1" animBg="1"/>
      <p:bldP spid="35" grpId="2" uiExpand="1" animBg="1"/>
      <p:bldP spid="36" grpId="0" uiExpand="1" animBg="1"/>
      <p:bldP spid="36" grpId="1" uiExpand="1" animBg="1"/>
      <p:bldP spid="36" grpId="2" uiExpand="1" animBg="1"/>
      <p:bldP spid="37" grpId="0" uiExpand="1"/>
      <p:bldP spid="41" grpId="0" uiExpand="1"/>
      <p:bldP spid="42" grpId="0" uiExpand="1" animBg="1"/>
      <p:bldP spid="43" grpId="0" uiExpand="1" animBg="1"/>
      <p:bldP spid="45" grpId="0" uiExpand="1"/>
      <p:bldP spid="4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4435" y="3009978"/>
            <a:ext cx="504056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endParaRPr lang="ko-KR" altLang="en-US" sz="360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080499" y="3009978"/>
            <a:ext cx="69830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Emulsion Developing </a:t>
            </a:r>
            <a:r>
              <a:rPr lang="ko-KR" altLang="en-US" sz="36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프로세스</a:t>
            </a:r>
            <a:r>
              <a:rPr lang="en-US" altLang="ko-KR" sz="36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095024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7C5E07-6E5C-4CB3-8E26-5D50181B6ADE}"/>
              </a:ext>
            </a:extLst>
          </p:cNvPr>
          <p:cNvSpPr txBox="1"/>
          <p:nvPr/>
        </p:nvSpPr>
        <p:spPr>
          <a:xfrm>
            <a:off x="1180120" y="123902"/>
            <a:ext cx="7675978" cy="461665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2400" dirty="0" err="1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에멀젼</a:t>
            </a:r>
            <a:r>
              <a:rPr lang="ko-KR" altLang="en-US" sz="24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2400" dirty="0" err="1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현상주약</a:t>
            </a:r>
            <a:r>
              <a:rPr lang="en-US" altLang="ko-KR" sz="24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(Main agent of developer) </a:t>
            </a:r>
            <a:r>
              <a:rPr lang="ko-KR" altLang="en-US" sz="24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변천</a:t>
            </a:r>
            <a:endParaRPr lang="en-US" altLang="ko-KR" sz="2400" dirty="0">
              <a:solidFill>
                <a:srgbClr val="00B0F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6B77DD-B2ED-45CC-AEB0-D0C5DA4E0335}"/>
              </a:ext>
            </a:extLst>
          </p:cNvPr>
          <p:cNvSpPr txBox="1"/>
          <p:nvPr/>
        </p:nvSpPr>
        <p:spPr>
          <a:xfrm>
            <a:off x="107504" y="116632"/>
            <a:ext cx="1008112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4-01</a:t>
            </a:r>
            <a:endParaRPr lang="ko-KR" altLang="en-US" sz="240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2411B90A-29A4-4DAE-BD08-86596E256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008" y="950635"/>
            <a:ext cx="3964771" cy="4100792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8AAACF5D-F687-4407-8CC0-037F1C50F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489" y="508502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40B78FE6-B0D3-4651-90B0-39D5F0353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5497" y="-3863460"/>
            <a:ext cx="11612268" cy="511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6" name="_x225889144" descr="EMB0000121c181b">
            <a:extLst>
              <a:ext uri="{FF2B5EF4-FFF2-40B4-BE49-F238E27FC236}">
                <a16:creationId xmlns:a16="http://schemas.microsoft.com/office/drawing/2014/main" id="{61096363-9057-4A28-AC39-885A45F22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386" y="1111347"/>
            <a:ext cx="4368712" cy="387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4AFCFF24-C80E-4067-95FF-15D0F3183224}"/>
              </a:ext>
            </a:extLst>
          </p:cNvPr>
          <p:cNvSpPr/>
          <p:nvPr/>
        </p:nvSpPr>
        <p:spPr>
          <a:xfrm>
            <a:off x="1043608" y="2708920"/>
            <a:ext cx="1152128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5842A776-D4BD-4A9D-8778-21C021CF532E}"/>
              </a:ext>
            </a:extLst>
          </p:cNvPr>
          <p:cNvSpPr/>
          <p:nvPr/>
        </p:nvSpPr>
        <p:spPr>
          <a:xfrm>
            <a:off x="2843808" y="2852936"/>
            <a:ext cx="1152128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63D2D323-0C99-49E3-8F0B-449DC00BC42B}"/>
              </a:ext>
            </a:extLst>
          </p:cNvPr>
          <p:cNvSpPr/>
          <p:nvPr/>
        </p:nvSpPr>
        <p:spPr>
          <a:xfrm>
            <a:off x="4406040" y="4468188"/>
            <a:ext cx="4450057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FA92B3AC-937E-46E3-BB99-71841AC04541}"/>
              </a:ext>
            </a:extLst>
          </p:cNvPr>
          <p:cNvSpPr/>
          <p:nvPr/>
        </p:nvSpPr>
        <p:spPr>
          <a:xfrm>
            <a:off x="4394865" y="1500333"/>
            <a:ext cx="4450057" cy="2726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393A15D-EEB9-4C33-8B12-E5A9DC4F9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286" y="5407392"/>
            <a:ext cx="8493812" cy="121760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D4789E81-4D10-43BB-8DB7-A01DA020F015}"/>
              </a:ext>
            </a:extLst>
          </p:cNvPr>
          <p:cNvSpPr/>
          <p:nvPr/>
        </p:nvSpPr>
        <p:spPr>
          <a:xfrm>
            <a:off x="1007604" y="2415241"/>
            <a:ext cx="1188132" cy="255238"/>
          </a:xfrm>
          <a:prstGeom prst="rect">
            <a:avLst/>
          </a:prstGeom>
          <a:solidFill>
            <a:srgbClr val="D2D0D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AB07B649-665D-403A-93C3-3A9AFC5F4E09}"/>
              </a:ext>
            </a:extLst>
          </p:cNvPr>
          <p:cNvSpPr/>
          <p:nvPr/>
        </p:nvSpPr>
        <p:spPr>
          <a:xfrm>
            <a:off x="2699792" y="2440107"/>
            <a:ext cx="1440160" cy="385663"/>
          </a:xfrm>
          <a:prstGeom prst="rect">
            <a:avLst/>
          </a:prstGeom>
          <a:solidFill>
            <a:srgbClr val="D2D0D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D5417EC2-33C2-4106-AAE3-EBFBCE7E6B2A}"/>
              </a:ext>
            </a:extLst>
          </p:cNvPr>
          <p:cNvSpPr/>
          <p:nvPr/>
        </p:nvSpPr>
        <p:spPr>
          <a:xfrm>
            <a:off x="2540050" y="2421075"/>
            <a:ext cx="16369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dirty="0">
                <a:solidFill>
                  <a:srgbClr val="202122"/>
                </a:solidFill>
                <a:latin typeface="Arial" panose="020B0604020202020204" pitchFamily="34" charset="0"/>
              </a:rPr>
              <a:t> C</a:t>
            </a:r>
            <a:r>
              <a:rPr lang="en-US" altLang="ko-KR" sz="1600" baseline="-25000" dirty="0">
                <a:solidFill>
                  <a:srgbClr val="202122"/>
                </a:solidFill>
                <a:latin typeface="Arial" panose="020B0604020202020204" pitchFamily="34" charset="0"/>
              </a:rPr>
              <a:t>6</a:t>
            </a:r>
            <a:r>
              <a:rPr lang="en-US" altLang="ko-KR" sz="1600" dirty="0">
                <a:solidFill>
                  <a:srgbClr val="202122"/>
                </a:solidFill>
                <a:latin typeface="Arial" panose="020B0604020202020204" pitchFamily="34" charset="0"/>
              </a:rPr>
              <a:t>H</a:t>
            </a:r>
            <a:r>
              <a:rPr lang="en-US" altLang="ko-KR" sz="1600" baseline="-25000" dirty="0">
                <a:solidFill>
                  <a:srgbClr val="202122"/>
                </a:solidFill>
                <a:latin typeface="Arial" panose="020B0604020202020204" pitchFamily="34" charset="0"/>
              </a:rPr>
              <a:t>3</a:t>
            </a:r>
            <a:r>
              <a:rPr lang="en-US" altLang="ko-KR" sz="1600" dirty="0">
                <a:solidFill>
                  <a:srgbClr val="202122"/>
                </a:solidFill>
                <a:latin typeface="Arial" panose="020B0604020202020204" pitchFamily="34" charset="0"/>
              </a:rPr>
              <a:t>(NH</a:t>
            </a:r>
            <a:r>
              <a:rPr lang="en-US" altLang="ko-KR" sz="1600" baseline="-25000" dirty="0">
                <a:solidFill>
                  <a:srgbClr val="202122"/>
                </a:solidFill>
                <a:latin typeface="Arial" panose="020B0604020202020204" pitchFamily="34" charset="0"/>
              </a:rPr>
              <a:t>2</a:t>
            </a:r>
            <a:r>
              <a:rPr lang="en-US" altLang="ko-KR" sz="1600" dirty="0">
                <a:solidFill>
                  <a:srgbClr val="202122"/>
                </a:solidFill>
                <a:latin typeface="Arial" panose="020B0604020202020204" pitchFamily="34" charset="0"/>
              </a:rPr>
              <a:t>)</a:t>
            </a:r>
            <a:r>
              <a:rPr lang="en-US" altLang="ko-KR" sz="1600" baseline="-25000" dirty="0">
                <a:solidFill>
                  <a:srgbClr val="202122"/>
                </a:solidFill>
                <a:latin typeface="Arial" panose="020B0604020202020204" pitchFamily="34" charset="0"/>
              </a:rPr>
              <a:t>2</a:t>
            </a:r>
            <a:r>
              <a:rPr lang="en-US" altLang="ko-KR" sz="1600" dirty="0">
                <a:solidFill>
                  <a:srgbClr val="202122"/>
                </a:solidFill>
                <a:latin typeface="Arial" panose="020B0604020202020204" pitchFamily="34" charset="0"/>
              </a:rPr>
              <a:t>OH.</a:t>
            </a:r>
            <a:endParaRPr lang="ko-KR" altLang="en-US" sz="1600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4AA94BB9-F711-47DA-9A52-B470094560BC}"/>
              </a:ext>
            </a:extLst>
          </p:cNvPr>
          <p:cNvSpPr/>
          <p:nvPr/>
        </p:nvSpPr>
        <p:spPr>
          <a:xfrm>
            <a:off x="1180120" y="2320368"/>
            <a:ext cx="840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000000"/>
                </a:solidFill>
                <a:latin typeface="Noto Sans SC"/>
              </a:rPr>
              <a:t>C</a:t>
            </a:r>
            <a:r>
              <a:rPr lang="en-US" altLang="ko-KR" baseline="-25000" dirty="0">
                <a:solidFill>
                  <a:srgbClr val="000000"/>
                </a:solidFill>
                <a:latin typeface="Noto Sans SC"/>
              </a:rPr>
              <a:t>6</a:t>
            </a:r>
            <a:r>
              <a:rPr lang="en-US" altLang="ko-KR" dirty="0">
                <a:solidFill>
                  <a:srgbClr val="000000"/>
                </a:solidFill>
                <a:latin typeface="Noto Sans SC"/>
              </a:rPr>
              <a:t>H</a:t>
            </a:r>
            <a:r>
              <a:rPr lang="en-US" altLang="ko-KR" baseline="-25000" dirty="0">
                <a:solidFill>
                  <a:srgbClr val="000000"/>
                </a:solidFill>
                <a:latin typeface="Noto Sans SC"/>
              </a:rPr>
              <a:t>8</a:t>
            </a:r>
            <a:r>
              <a:rPr lang="en-US" altLang="ko-KR" dirty="0">
                <a:solidFill>
                  <a:srgbClr val="000000"/>
                </a:solidFill>
                <a:latin typeface="Noto Sans SC"/>
              </a:rPr>
              <a:t>O</a:t>
            </a:r>
            <a:r>
              <a:rPr lang="en-US" altLang="ko-KR" baseline="-25000" dirty="0">
                <a:solidFill>
                  <a:srgbClr val="000000"/>
                </a:solidFill>
                <a:latin typeface="Noto Sans SC"/>
              </a:rPr>
              <a:t>6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99402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03D78C66-654A-4CEB-90DD-0153D693A4EE}"/>
              </a:ext>
            </a:extLst>
          </p:cNvPr>
          <p:cNvSpPr/>
          <p:nvPr/>
        </p:nvSpPr>
        <p:spPr>
          <a:xfrm>
            <a:off x="336339" y="4597719"/>
            <a:ext cx="35587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>
                <a:solidFill>
                  <a:schemeClr val="accent5"/>
                </a:solidFill>
                <a:latin typeface="Arial" panose="020B0604020202020204" pitchFamily="34" charset="0"/>
              </a:rPr>
              <a:t>- Iso </a:t>
            </a:r>
            <a:r>
              <a:rPr lang="en-US" altLang="ko-KR" sz="1400" dirty="0" err="1">
                <a:solidFill>
                  <a:schemeClr val="accent5"/>
                </a:solidFill>
                <a:latin typeface="Arial" panose="020B0604020202020204" pitchFamily="34" charset="0"/>
              </a:rPr>
              <a:t>ascorbin</a:t>
            </a:r>
            <a:r>
              <a:rPr lang="en-US" altLang="ko-KR" sz="1400" dirty="0">
                <a:solidFill>
                  <a:schemeClr val="accent5"/>
                </a:solidFill>
                <a:latin typeface="Arial" panose="020B0604020202020204" pitchFamily="34" charset="0"/>
              </a:rPr>
              <a:t> acid</a:t>
            </a:r>
            <a:r>
              <a:rPr lang="ko-KR" altLang="en-US" sz="1400" dirty="0">
                <a:solidFill>
                  <a:schemeClr val="accent5"/>
                </a:solidFill>
                <a:latin typeface="Arial" panose="020B0604020202020204" pitchFamily="34" charset="0"/>
              </a:rPr>
              <a:t>의 분자량</a:t>
            </a:r>
            <a:r>
              <a:rPr lang="en-US" altLang="ko-KR" sz="1400" dirty="0">
                <a:solidFill>
                  <a:schemeClr val="accent5"/>
                </a:solidFill>
                <a:latin typeface="Arial" panose="020B0604020202020204" pitchFamily="34" charset="0"/>
              </a:rPr>
              <a:t>: 176.13 g/mol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F452F7F1-8C16-4C5A-871F-2DB2851D4DFA}"/>
              </a:ext>
            </a:extLst>
          </p:cNvPr>
          <p:cNvSpPr/>
          <p:nvPr/>
        </p:nvSpPr>
        <p:spPr>
          <a:xfrm>
            <a:off x="365155" y="4990989"/>
            <a:ext cx="33542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>
                <a:solidFill>
                  <a:schemeClr val="accent5"/>
                </a:solidFill>
                <a:latin typeface="Arial" panose="020B0604020202020204" pitchFamily="34" charset="0"/>
              </a:rPr>
              <a:t>-</a:t>
            </a:r>
            <a:r>
              <a:rPr lang="ko-KR" altLang="en-US" sz="1400" dirty="0" err="1">
                <a:solidFill>
                  <a:schemeClr val="accent5"/>
                </a:solidFill>
                <a:latin typeface="Arial" panose="020B0604020202020204" pitchFamily="34" charset="0"/>
              </a:rPr>
              <a:t>아스코르빈산</a:t>
            </a:r>
            <a:r>
              <a:rPr lang="en-US" altLang="ko-KR" sz="1400" dirty="0">
                <a:solidFill>
                  <a:schemeClr val="accent5"/>
                </a:solidFill>
                <a:latin typeface="Arial" panose="020B0604020202020204" pitchFamily="34" charset="0"/>
              </a:rPr>
              <a:t>:</a:t>
            </a:r>
            <a:r>
              <a:rPr lang="ko-KR" altLang="en-US" sz="1400" dirty="0">
                <a:solidFill>
                  <a:schemeClr val="accent5"/>
                </a:solidFill>
                <a:latin typeface="Arial" panose="020B0604020202020204" pitchFamily="34" charset="0"/>
              </a:rPr>
              <a:t>  </a:t>
            </a:r>
            <a:r>
              <a:rPr lang="en-US" altLang="ko-KR" sz="1400" dirty="0">
                <a:solidFill>
                  <a:schemeClr val="accent5"/>
                </a:solidFill>
                <a:latin typeface="Arial" panose="020B0604020202020204" pitchFamily="34" charset="0"/>
              </a:rPr>
              <a:t>28.5 kg</a:t>
            </a:r>
            <a:r>
              <a:rPr lang="ko-KR" altLang="en-US" sz="1400" dirty="0">
                <a:solidFill>
                  <a:schemeClr val="accent5"/>
                </a:solidFill>
                <a:latin typeface="Arial" panose="020B0604020202020204" pitchFamily="34" charset="0"/>
              </a:rPr>
              <a:t> 이고</a:t>
            </a:r>
            <a:endParaRPr lang="en-US" altLang="ko-KR" sz="1400" dirty="0">
              <a:solidFill>
                <a:schemeClr val="accent5"/>
              </a:solidFill>
              <a:latin typeface="Arial" panose="020B0604020202020204" pitchFamily="34" charset="0"/>
            </a:endParaRPr>
          </a:p>
          <a:p>
            <a:r>
              <a:rPr lang="ko-KR" altLang="en-US" sz="1400" dirty="0">
                <a:solidFill>
                  <a:schemeClr val="accent5"/>
                </a:solidFill>
                <a:latin typeface="Arial" panose="020B0604020202020204" pitchFamily="34" charset="0"/>
              </a:rPr>
              <a:t> 농도</a:t>
            </a:r>
            <a:r>
              <a:rPr lang="en-US" altLang="ko-KR" sz="1400" dirty="0">
                <a:solidFill>
                  <a:schemeClr val="accent5"/>
                </a:solidFill>
                <a:latin typeface="Arial" panose="020B0604020202020204" pitchFamily="34" charset="0"/>
              </a:rPr>
              <a:t>: </a:t>
            </a:r>
            <a:r>
              <a:rPr lang="ko-KR" altLang="en-US" sz="1400" dirty="0">
                <a:solidFill>
                  <a:schemeClr val="accent5"/>
                </a:solidFill>
                <a:latin typeface="Arial" panose="020B0604020202020204" pitchFamily="34" charset="0"/>
              </a:rPr>
              <a:t> </a:t>
            </a:r>
            <a:r>
              <a:rPr lang="en-US" altLang="ko-KR" sz="1400" dirty="0">
                <a:solidFill>
                  <a:schemeClr val="accent5"/>
                </a:solidFill>
                <a:latin typeface="Arial" panose="020B0604020202020204" pitchFamily="34" charset="0"/>
              </a:rPr>
              <a:t>6%</a:t>
            </a:r>
            <a:r>
              <a:rPr lang="ko-KR" altLang="en-US" sz="1400" dirty="0" err="1">
                <a:solidFill>
                  <a:schemeClr val="accent5"/>
                </a:solidFill>
                <a:latin typeface="Arial" panose="020B0604020202020204" pitchFamily="34" charset="0"/>
              </a:rPr>
              <a:t>일때</a:t>
            </a:r>
            <a:endParaRPr lang="en-US" altLang="ko-KR" sz="1400" dirty="0">
              <a:solidFill>
                <a:schemeClr val="accent5"/>
              </a:solidFill>
              <a:latin typeface="Arial" panose="020B0604020202020204" pitchFamily="34" charset="0"/>
            </a:endParaRPr>
          </a:p>
          <a:p>
            <a:r>
              <a:rPr lang="ko-KR" altLang="en-US" sz="1400" dirty="0">
                <a:solidFill>
                  <a:schemeClr val="accent5"/>
                </a:solidFill>
                <a:latin typeface="Arial" panose="020B0604020202020204" pitchFamily="34" charset="0"/>
              </a:rPr>
              <a:t> </a:t>
            </a:r>
            <a:r>
              <a:rPr lang="ko-KR" altLang="en-US" sz="1400" dirty="0" err="1">
                <a:solidFill>
                  <a:schemeClr val="accent5"/>
                </a:solidFill>
                <a:latin typeface="Arial" panose="020B0604020202020204" pitchFamily="34" charset="0"/>
              </a:rPr>
              <a:t>몰질량</a:t>
            </a:r>
            <a:r>
              <a:rPr lang="en-US" altLang="ko-KR" sz="1400" dirty="0">
                <a:solidFill>
                  <a:schemeClr val="accent5"/>
                </a:solidFill>
                <a:latin typeface="Arial" panose="020B0604020202020204" pitchFamily="34" charset="0"/>
              </a:rPr>
              <a:t>: 10 mol</a:t>
            </a:r>
          </a:p>
          <a:p>
            <a:r>
              <a:rPr lang="ko-KR" altLang="en-US" sz="1400" dirty="0">
                <a:solidFill>
                  <a:schemeClr val="accent5"/>
                </a:solidFill>
                <a:latin typeface="Arial" panose="020B0604020202020204" pitchFamily="34" charset="0"/>
              </a:rPr>
              <a:t> </a:t>
            </a:r>
            <a:r>
              <a:rPr lang="ko-KR" altLang="en-US" sz="1400" dirty="0" err="1">
                <a:solidFill>
                  <a:schemeClr val="accent5"/>
                </a:solidFill>
                <a:latin typeface="Arial" panose="020B0604020202020204" pitchFamily="34" charset="0"/>
              </a:rPr>
              <a:t>아스코르빈산</a:t>
            </a:r>
            <a:r>
              <a:rPr lang="ko-KR" altLang="en-US" sz="1400" dirty="0">
                <a:solidFill>
                  <a:schemeClr val="accent5"/>
                </a:solidFill>
                <a:latin typeface="Arial" panose="020B0604020202020204" pitchFamily="34" charset="0"/>
              </a:rPr>
              <a:t> </a:t>
            </a:r>
            <a:r>
              <a:rPr lang="ko-KR" altLang="en-US" sz="1400" dirty="0" err="1">
                <a:solidFill>
                  <a:schemeClr val="accent5"/>
                </a:solidFill>
                <a:latin typeface="Arial" panose="020B0604020202020204" pitchFamily="34" charset="0"/>
              </a:rPr>
              <a:t>분자수</a:t>
            </a:r>
            <a:r>
              <a:rPr lang="en-US" altLang="ko-KR" sz="1400" dirty="0">
                <a:solidFill>
                  <a:schemeClr val="accent5"/>
                </a:solidFill>
                <a:latin typeface="Arial" panose="020B0604020202020204" pitchFamily="34" charset="0"/>
              </a:rPr>
              <a:t>:</a:t>
            </a:r>
            <a:r>
              <a:rPr lang="ko-KR" altLang="en-US" sz="1400" dirty="0">
                <a:solidFill>
                  <a:schemeClr val="accent5"/>
                </a:solidFill>
                <a:latin typeface="Arial" panose="020B0604020202020204" pitchFamily="34" charset="0"/>
              </a:rPr>
              <a:t> </a:t>
            </a:r>
            <a:r>
              <a:rPr lang="en-US" altLang="ko-KR" sz="1400" dirty="0">
                <a:solidFill>
                  <a:schemeClr val="accent5"/>
                </a:solidFill>
                <a:latin typeface="Arial" panose="020B0604020202020204" pitchFamily="34" charset="0"/>
              </a:rPr>
              <a:t>60x10</a:t>
            </a:r>
            <a:r>
              <a:rPr lang="en-US" altLang="ko-KR" sz="1400" baseline="30000" dirty="0">
                <a:solidFill>
                  <a:schemeClr val="accent5"/>
                </a:solidFill>
                <a:latin typeface="Arial" panose="020B0604020202020204" pitchFamily="34" charset="0"/>
              </a:rPr>
              <a:t>23</a:t>
            </a:r>
            <a:r>
              <a:rPr lang="ko-KR" altLang="en-US" sz="1400" dirty="0">
                <a:solidFill>
                  <a:schemeClr val="accent5"/>
                </a:solidFill>
                <a:latin typeface="Arial" panose="020B0604020202020204" pitchFamily="34" charset="0"/>
              </a:rPr>
              <a:t>개</a:t>
            </a:r>
            <a:endParaRPr lang="en-US" altLang="ko-KR" sz="1400" dirty="0">
              <a:solidFill>
                <a:schemeClr val="accent5"/>
              </a:solidFill>
              <a:latin typeface="Arial" panose="020B0604020202020204" pitchFamily="34" charset="0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1DDF7A0A-BAF0-4C57-ABC7-6ED148728339}"/>
              </a:ext>
            </a:extLst>
          </p:cNvPr>
          <p:cNvSpPr/>
          <p:nvPr/>
        </p:nvSpPr>
        <p:spPr>
          <a:xfrm>
            <a:off x="373519" y="6301925"/>
            <a:ext cx="37673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400" dirty="0" err="1">
                <a:solidFill>
                  <a:schemeClr val="accent5"/>
                </a:solidFill>
                <a:latin typeface="맑은 고딕" panose="020B0503020000020004" pitchFamily="50" charset="-127"/>
              </a:rPr>
              <a:t>핵건판내</a:t>
            </a:r>
            <a:r>
              <a:rPr lang="ko-KR" altLang="en-US" sz="1400" dirty="0">
                <a:solidFill>
                  <a:schemeClr val="accent5"/>
                </a:solidFill>
                <a:latin typeface="맑은 고딕" panose="020B0503020000020004" pitchFamily="50" charset="-127"/>
              </a:rPr>
              <a:t> </a:t>
            </a:r>
            <a:r>
              <a:rPr lang="en-US" altLang="ko-KR" sz="1400" dirty="0" err="1">
                <a:solidFill>
                  <a:schemeClr val="accent5"/>
                </a:solidFill>
                <a:latin typeface="맑은 고딕" panose="020B0503020000020004" pitchFamily="50" charset="-127"/>
              </a:rPr>
              <a:t>AgBr</a:t>
            </a:r>
            <a:r>
              <a:rPr lang="en-US" altLang="ko-KR" sz="1400" dirty="0">
                <a:solidFill>
                  <a:schemeClr val="accent5"/>
                </a:solidFill>
                <a:latin typeface="맑은 고딕" panose="020B0503020000020004" pitchFamily="50" charset="-127"/>
              </a:rPr>
              <a:t> </a:t>
            </a:r>
            <a:r>
              <a:rPr lang="ko-KR" altLang="en-US" sz="1400" dirty="0">
                <a:solidFill>
                  <a:schemeClr val="accent5"/>
                </a:solidFill>
                <a:latin typeface="맑은 고딕" panose="020B0503020000020004" pitchFamily="50" charset="-127"/>
              </a:rPr>
              <a:t>결정의</a:t>
            </a:r>
            <a:r>
              <a:rPr lang="en-US" altLang="ko-KR" sz="1400" dirty="0">
                <a:solidFill>
                  <a:schemeClr val="accent5"/>
                </a:solidFill>
                <a:latin typeface="맑은 고딕" panose="020B0503020000020004" pitchFamily="50" charset="-127"/>
              </a:rPr>
              <a:t> </a:t>
            </a:r>
            <a:r>
              <a:rPr lang="ko-KR" altLang="en-US" sz="1400" dirty="0">
                <a:solidFill>
                  <a:schemeClr val="accent5"/>
                </a:solidFill>
                <a:latin typeface="맑은 고딕" panose="020B0503020000020004" pitchFamily="50" charset="-127"/>
              </a:rPr>
              <a:t>총 </a:t>
            </a:r>
            <a:r>
              <a:rPr lang="ko-KR" altLang="en-US" sz="1400" dirty="0" err="1">
                <a:solidFill>
                  <a:schemeClr val="accent5"/>
                </a:solidFill>
                <a:latin typeface="맑은 고딕" panose="020B0503020000020004" pitchFamily="50" charset="-127"/>
              </a:rPr>
              <a:t>갯수</a:t>
            </a:r>
            <a:r>
              <a:rPr lang="en-US" altLang="ko-KR" sz="1400" dirty="0">
                <a:solidFill>
                  <a:schemeClr val="accent5"/>
                </a:solidFill>
                <a:latin typeface="맑은 고딕" panose="020B0503020000020004" pitchFamily="50" charset="-127"/>
              </a:rPr>
              <a:t>: 3.75x10</a:t>
            </a:r>
            <a:r>
              <a:rPr lang="en-US" altLang="ko-KR" sz="1400" baseline="30000" dirty="0">
                <a:solidFill>
                  <a:schemeClr val="accent5"/>
                </a:solidFill>
                <a:latin typeface="맑은 고딕" panose="020B0503020000020004" pitchFamily="50" charset="-127"/>
              </a:rPr>
              <a:t>16</a:t>
            </a:r>
            <a:r>
              <a:rPr lang="en-US" altLang="ko-KR" sz="1400" dirty="0">
                <a:solidFill>
                  <a:schemeClr val="accent5"/>
                </a:solidFill>
              </a:rPr>
              <a:t> </a:t>
            </a:r>
            <a:r>
              <a:rPr lang="en-US" altLang="ko-KR" sz="1400" dirty="0">
                <a:solidFill>
                  <a:schemeClr val="accent5"/>
                </a:solidFill>
                <a:latin typeface="맑은 고딕" panose="020B0503020000020004" pitchFamily="50" charset="-127"/>
              </a:rPr>
              <a:t>Ag</a:t>
            </a:r>
            <a:endParaRPr lang="ko-KR" altLang="en-US" sz="1400" dirty="0">
              <a:solidFill>
                <a:schemeClr val="accent5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0AD41B-6E22-4DA4-A552-82E936BDA8AB}"/>
              </a:ext>
            </a:extLst>
          </p:cNvPr>
          <p:cNvSpPr txBox="1"/>
          <p:nvPr/>
        </p:nvSpPr>
        <p:spPr>
          <a:xfrm>
            <a:off x="1180120" y="123902"/>
            <a:ext cx="7675978" cy="461665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SND</a:t>
            </a:r>
            <a:r>
              <a:rPr lang="ko-KR" altLang="en-US" sz="24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2400" dirty="0" err="1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원자핵건판</a:t>
            </a:r>
            <a:r>
              <a:rPr lang="ko-KR" altLang="en-US" sz="24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현상에서 </a:t>
            </a:r>
            <a:r>
              <a:rPr lang="en-US" altLang="ko-KR" sz="24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Main developer</a:t>
            </a:r>
            <a:r>
              <a:rPr lang="ko-KR" altLang="en-US" sz="24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의 역할</a:t>
            </a:r>
            <a:endParaRPr lang="en-US" altLang="ko-KR" sz="2400" dirty="0">
              <a:solidFill>
                <a:srgbClr val="00B0F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847E2A-D59E-43E5-992E-918850A892AD}"/>
              </a:ext>
            </a:extLst>
          </p:cNvPr>
          <p:cNvSpPr txBox="1"/>
          <p:nvPr/>
        </p:nvSpPr>
        <p:spPr>
          <a:xfrm>
            <a:off x="107504" y="116632"/>
            <a:ext cx="1008112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4-02</a:t>
            </a:r>
            <a:endParaRPr lang="ko-KR" altLang="en-US" sz="240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807B07EE-24B0-4900-9534-2EB58C064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24" y="942337"/>
            <a:ext cx="4475175" cy="345414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6AE4D97F-AC28-4732-B051-435012277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5697" y="1083776"/>
            <a:ext cx="2855237" cy="18682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5C25A8-0A4A-4FA8-899D-1FFA2DED0AB1}"/>
              </a:ext>
            </a:extLst>
          </p:cNvPr>
          <p:cNvSpPr txBox="1"/>
          <p:nvPr/>
        </p:nvSpPr>
        <p:spPr>
          <a:xfrm>
            <a:off x="6666979" y="259224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chemeClr val="accent5"/>
                </a:solidFill>
              </a:rPr>
              <a:t>100 </a:t>
            </a:r>
            <a:r>
              <a:rPr lang="ko-KR" altLang="en-US" dirty="0">
                <a:solidFill>
                  <a:schemeClr val="accent5"/>
                </a:solidFill>
              </a:rPr>
              <a:t>리터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4CA3DCB7-A413-46F0-BE86-3CF2F7004EE5}"/>
              </a:ext>
            </a:extLst>
          </p:cNvPr>
          <p:cNvSpPr/>
          <p:nvPr/>
        </p:nvSpPr>
        <p:spPr>
          <a:xfrm>
            <a:off x="336339" y="6037181"/>
            <a:ext cx="19976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>
                <a:solidFill>
                  <a:schemeClr val="accent5"/>
                </a:solidFill>
                <a:latin typeface="Arial" panose="020B0604020202020204" pitchFamily="34" charset="0"/>
              </a:rPr>
              <a:t>-</a:t>
            </a:r>
            <a:r>
              <a:rPr lang="ko-KR" altLang="en-US" sz="1400" dirty="0" err="1">
                <a:solidFill>
                  <a:schemeClr val="accent5"/>
                </a:solidFill>
                <a:latin typeface="Arial" panose="020B0604020202020204" pitchFamily="34" charset="0"/>
              </a:rPr>
              <a:t>핵건판</a:t>
            </a:r>
            <a:r>
              <a:rPr lang="ko-KR" altLang="en-US" sz="1400" dirty="0">
                <a:solidFill>
                  <a:schemeClr val="accent5"/>
                </a:solidFill>
                <a:latin typeface="Arial" panose="020B0604020202020204" pitchFamily="34" charset="0"/>
              </a:rPr>
              <a:t> </a:t>
            </a:r>
            <a:r>
              <a:rPr lang="en-US" altLang="ko-KR" sz="1400" dirty="0">
                <a:solidFill>
                  <a:schemeClr val="accent5"/>
                </a:solidFill>
                <a:latin typeface="Arial" panose="020B0604020202020204" pitchFamily="34" charset="0"/>
              </a:rPr>
              <a:t>300</a:t>
            </a:r>
            <a:r>
              <a:rPr lang="ko-KR" altLang="en-US" sz="1400" dirty="0">
                <a:solidFill>
                  <a:schemeClr val="accent5"/>
                </a:solidFill>
                <a:latin typeface="Arial" panose="020B0604020202020204" pitchFamily="34" charset="0"/>
              </a:rPr>
              <a:t>장 일 경우 </a:t>
            </a:r>
            <a:endParaRPr lang="ko-KR" altLang="en-US" sz="1400" dirty="0">
              <a:solidFill>
                <a:schemeClr val="accent5"/>
              </a:solidFill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4F06BD20-15AF-4D70-9659-70A735EE49DC}"/>
              </a:ext>
            </a:extLst>
          </p:cNvPr>
          <p:cNvSpPr/>
          <p:nvPr/>
        </p:nvSpPr>
        <p:spPr>
          <a:xfrm>
            <a:off x="4751659" y="4210966"/>
            <a:ext cx="46085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>
                <a:solidFill>
                  <a:schemeClr val="accent5"/>
                </a:solidFill>
                <a:latin typeface="맑은 고딕" panose="020B0503020000020004" pitchFamily="50" charset="-127"/>
              </a:rPr>
              <a:t> </a:t>
            </a:r>
            <a:r>
              <a:rPr lang="en-US" altLang="ko-KR" sz="2800" dirty="0">
                <a:solidFill>
                  <a:schemeClr val="accent5"/>
                </a:solidFill>
                <a:latin typeface="맑은 고딕" panose="020B0503020000020004" pitchFamily="50" charset="-127"/>
              </a:rPr>
              <a:t>3.75x10</a:t>
            </a:r>
            <a:r>
              <a:rPr lang="en-US" altLang="ko-KR" sz="2800" baseline="30000" dirty="0">
                <a:solidFill>
                  <a:schemeClr val="accent5"/>
                </a:solidFill>
                <a:latin typeface="맑은 고딕" panose="020B0503020000020004" pitchFamily="50" charset="-127"/>
              </a:rPr>
              <a:t>16</a:t>
            </a:r>
            <a:r>
              <a:rPr lang="en-US" altLang="ko-KR" sz="2800" dirty="0">
                <a:solidFill>
                  <a:schemeClr val="accent5"/>
                </a:solidFill>
              </a:rPr>
              <a:t>  </a:t>
            </a:r>
            <a:r>
              <a:rPr lang="en-US" altLang="ko-KR" sz="2800" dirty="0">
                <a:solidFill>
                  <a:schemeClr val="accent5"/>
                </a:solidFill>
                <a:latin typeface="맑은 고딕" panose="020B0503020000020004" pitchFamily="50" charset="-127"/>
              </a:rPr>
              <a:t>&lt;&lt;   </a:t>
            </a:r>
            <a:r>
              <a:rPr lang="en-US" altLang="ko-KR" sz="2800" dirty="0">
                <a:solidFill>
                  <a:schemeClr val="accent5"/>
                </a:solidFill>
                <a:latin typeface="Arial" panose="020B0604020202020204" pitchFamily="34" charset="0"/>
              </a:rPr>
              <a:t>60x10</a:t>
            </a:r>
            <a:r>
              <a:rPr lang="en-US" altLang="ko-KR" sz="2800" baseline="30000" dirty="0">
                <a:solidFill>
                  <a:schemeClr val="accent5"/>
                </a:solidFill>
                <a:latin typeface="Arial" panose="020B0604020202020204" pitchFamily="34" charset="0"/>
              </a:rPr>
              <a:t>23</a:t>
            </a:r>
            <a:endParaRPr lang="ko-KR" altLang="en-US" sz="2800" dirty="0">
              <a:solidFill>
                <a:schemeClr val="accent5"/>
              </a:solidFill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191299EE-9361-4DD5-85EF-3F72E51D89E4}"/>
              </a:ext>
            </a:extLst>
          </p:cNvPr>
          <p:cNvSpPr/>
          <p:nvPr/>
        </p:nvSpPr>
        <p:spPr>
          <a:xfrm>
            <a:off x="4074771" y="4912271"/>
            <a:ext cx="5285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dirty="0">
                <a:solidFill>
                  <a:schemeClr val="accent5"/>
                </a:solidFill>
                <a:latin typeface="맑은 고딕" panose="020B0503020000020004" pitchFamily="50" charset="-127"/>
              </a:rPr>
              <a:t>- </a:t>
            </a:r>
            <a:r>
              <a:rPr lang="ko-KR" altLang="en-US" sz="1200" dirty="0" err="1">
                <a:solidFill>
                  <a:schemeClr val="accent5"/>
                </a:solidFill>
                <a:latin typeface="맑은 고딕" panose="020B0503020000020004" pitchFamily="50" charset="-127"/>
              </a:rPr>
              <a:t>핵건판</a:t>
            </a:r>
            <a:r>
              <a:rPr lang="ko-KR" altLang="en-US" sz="1200" dirty="0">
                <a:solidFill>
                  <a:schemeClr val="accent5"/>
                </a:solidFill>
                <a:latin typeface="맑은 고딕" panose="020B0503020000020004" pitchFamily="50" charset="-127"/>
              </a:rPr>
              <a:t> 내에의 모든 결정을 적셔줘서 현상할 수 있는</a:t>
            </a:r>
            <a:r>
              <a:rPr lang="en-US" altLang="ko-KR" sz="1200" dirty="0">
                <a:solidFill>
                  <a:schemeClr val="accent5"/>
                </a:solidFill>
                <a:latin typeface="맑은 고딕" panose="020B0503020000020004" pitchFamily="50" charset="-127"/>
              </a:rPr>
              <a:t> </a:t>
            </a:r>
            <a:r>
              <a:rPr lang="ko-KR" altLang="en-US" sz="1200" dirty="0">
                <a:solidFill>
                  <a:schemeClr val="accent5"/>
                </a:solidFill>
                <a:latin typeface="맑은 고딕" panose="020B0503020000020004" pitchFamily="50" charset="-127"/>
              </a:rPr>
              <a:t>아주 충분한 </a:t>
            </a:r>
            <a:r>
              <a:rPr lang="ko-KR" altLang="en-US" sz="1200" dirty="0" err="1">
                <a:solidFill>
                  <a:schemeClr val="accent5"/>
                </a:solidFill>
                <a:latin typeface="맑은 고딕" panose="020B0503020000020004" pitchFamily="50" charset="-127"/>
              </a:rPr>
              <a:t>갯수</a:t>
            </a:r>
            <a:endParaRPr lang="en-US" altLang="ko-KR" sz="1200" dirty="0">
              <a:solidFill>
                <a:schemeClr val="accent5"/>
              </a:solidFill>
              <a:latin typeface="맑은 고딕" panose="020B0503020000020004" pitchFamily="50" charset="-127"/>
            </a:endParaRPr>
          </a:p>
          <a:p>
            <a:r>
              <a:rPr lang="en-US" altLang="ko-KR" sz="1200" dirty="0">
                <a:solidFill>
                  <a:schemeClr val="accent5"/>
                </a:solidFill>
                <a:latin typeface="맑은 고딕" panose="020B0503020000020004" pitchFamily="50" charset="-127"/>
              </a:rPr>
              <a:t>- </a:t>
            </a:r>
            <a:r>
              <a:rPr lang="ko-KR" altLang="en-US" sz="1200" dirty="0">
                <a:solidFill>
                  <a:schemeClr val="accent5"/>
                </a:solidFill>
                <a:latin typeface="맑은 고딕" panose="020B0503020000020004" pitchFamily="50" charset="-127"/>
              </a:rPr>
              <a:t>온도조건은 </a:t>
            </a:r>
            <a:r>
              <a:rPr lang="en-US" altLang="ko-KR" sz="1200" dirty="0">
                <a:solidFill>
                  <a:schemeClr val="accent5"/>
                </a:solidFill>
                <a:latin typeface="맑은 고딕" panose="020B0503020000020004" pitchFamily="50" charset="-127"/>
              </a:rPr>
              <a:t>20±0.2 ˚C</a:t>
            </a:r>
          </a:p>
          <a:p>
            <a:r>
              <a:rPr lang="en-US" altLang="ko-KR" sz="1200" dirty="0">
                <a:solidFill>
                  <a:schemeClr val="accent5"/>
                </a:solidFill>
                <a:latin typeface="맑은 고딕" panose="020B0503020000020004" pitchFamily="50" charset="-127"/>
              </a:rPr>
              <a:t>- pH 9(</a:t>
            </a:r>
            <a:r>
              <a:rPr lang="ko-KR" altLang="en-US" sz="1200" dirty="0">
                <a:solidFill>
                  <a:schemeClr val="accent5"/>
                </a:solidFill>
                <a:latin typeface="맑은 고딕" panose="020B0503020000020004" pitchFamily="50" charset="-127"/>
              </a:rPr>
              <a:t>현상횟수가 많아 짐에 따라 </a:t>
            </a:r>
            <a:r>
              <a:rPr lang="en-US" altLang="ko-KR" sz="1200" dirty="0">
                <a:solidFill>
                  <a:schemeClr val="accent5"/>
                </a:solidFill>
                <a:latin typeface="맑은 고딕" panose="020B0503020000020004" pitchFamily="50" charset="-127"/>
              </a:rPr>
              <a:t>pH </a:t>
            </a:r>
            <a:r>
              <a:rPr lang="ko-KR" altLang="en-US" sz="1200" dirty="0">
                <a:solidFill>
                  <a:schemeClr val="accent5"/>
                </a:solidFill>
                <a:latin typeface="맑은 고딕" panose="020B0503020000020004" pitchFamily="50" charset="-127"/>
              </a:rPr>
              <a:t>낮아질 경우 있지만  </a:t>
            </a:r>
            <a:endParaRPr lang="en-US" altLang="ko-KR" sz="1200" dirty="0">
              <a:solidFill>
                <a:schemeClr val="accent5"/>
              </a:solidFill>
              <a:latin typeface="맑은 고딕" panose="020B0503020000020004" pitchFamily="50" charset="-127"/>
            </a:endParaRPr>
          </a:p>
          <a:p>
            <a:r>
              <a:rPr lang="en-US" altLang="ko-KR" sz="1200" dirty="0">
                <a:solidFill>
                  <a:schemeClr val="accent5"/>
                </a:solidFill>
                <a:latin typeface="맑은 고딕" panose="020B0503020000020004" pitchFamily="50" charset="-127"/>
              </a:rPr>
              <a:t>  SND </a:t>
            </a:r>
            <a:r>
              <a:rPr lang="ko-KR" altLang="en-US" sz="1200" dirty="0">
                <a:solidFill>
                  <a:schemeClr val="accent5"/>
                </a:solidFill>
                <a:latin typeface="맑은 고딕" panose="020B0503020000020004" pitchFamily="50" charset="-127"/>
              </a:rPr>
              <a:t>현상에서는 워낙 </a:t>
            </a:r>
            <a:r>
              <a:rPr lang="ko-KR" altLang="en-US" sz="1200" dirty="0" err="1">
                <a:solidFill>
                  <a:schemeClr val="accent5"/>
                </a:solidFill>
                <a:latin typeface="맑은 고딕" panose="020B0503020000020004" pitchFamily="50" charset="-127"/>
              </a:rPr>
              <a:t>아이소</a:t>
            </a:r>
            <a:r>
              <a:rPr lang="ko-KR" altLang="en-US" sz="1200" dirty="0">
                <a:solidFill>
                  <a:schemeClr val="accent5"/>
                </a:solidFill>
                <a:latin typeface="맑은 고딕" panose="020B0503020000020004" pitchFamily="50" charset="-127"/>
              </a:rPr>
              <a:t> </a:t>
            </a:r>
            <a:r>
              <a:rPr lang="ko-KR" altLang="en-US" sz="1200" dirty="0" err="1">
                <a:solidFill>
                  <a:schemeClr val="accent5"/>
                </a:solidFill>
                <a:latin typeface="맑은 고딕" panose="020B0503020000020004" pitchFamily="50" charset="-127"/>
              </a:rPr>
              <a:t>아스코르빈산의</a:t>
            </a:r>
            <a:r>
              <a:rPr lang="ko-KR" altLang="en-US" sz="1200" dirty="0">
                <a:solidFill>
                  <a:schemeClr val="accent5"/>
                </a:solidFill>
                <a:latin typeface="맑은 고딕" panose="020B0503020000020004" pitchFamily="50" charset="-127"/>
              </a:rPr>
              <a:t> 결정수가 </a:t>
            </a:r>
            <a:endParaRPr lang="en-US" altLang="ko-KR" sz="1200" dirty="0">
              <a:solidFill>
                <a:schemeClr val="accent5"/>
              </a:solidFill>
              <a:latin typeface="맑은 고딕" panose="020B0503020000020004" pitchFamily="50" charset="-127"/>
            </a:endParaRPr>
          </a:p>
          <a:p>
            <a:r>
              <a:rPr lang="en-US" altLang="ko-KR" sz="1200" dirty="0">
                <a:solidFill>
                  <a:schemeClr val="accent5"/>
                </a:solidFill>
                <a:latin typeface="맑은 고딕" panose="020B0503020000020004" pitchFamily="50" charset="-127"/>
              </a:rPr>
              <a:t>  </a:t>
            </a:r>
            <a:r>
              <a:rPr lang="ko-KR" altLang="en-US" sz="1200" dirty="0">
                <a:solidFill>
                  <a:schemeClr val="accent5"/>
                </a:solidFill>
                <a:latin typeface="맑은 고딕" panose="020B0503020000020004" pitchFamily="50" charset="-127"/>
              </a:rPr>
              <a:t>많아서 </a:t>
            </a:r>
            <a:r>
              <a:rPr lang="en-US" altLang="ko-KR" sz="1200" dirty="0">
                <a:solidFill>
                  <a:schemeClr val="accent5"/>
                </a:solidFill>
                <a:latin typeface="맑은 고딕" panose="020B0503020000020004" pitchFamily="50" charset="-127"/>
              </a:rPr>
              <a:t>pH </a:t>
            </a:r>
            <a:r>
              <a:rPr lang="ko-KR" altLang="en-US" sz="1200" dirty="0">
                <a:solidFill>
                  <a:schemeClr val="accent5"/>
                </a:solidFill>
                <a:latin typeface="맑은 고딕" panose="020B0503020000020004" pitchFamily="50" charset="-127"/>
              </a:rPr>
              <a:t>낮아질 경우가 없어서 측정하지 않음</a:t>
            </a:r>
            <a:endParaRPr lang="ko-KR" altLang="en-US" sz="1200" dirty="0">
              <a:solidFill>
                <a:schemeClr val="accent5"/>
              </a:solidFill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E7D387E5-1CC6-42B5-80D7-A92B5E1FDBE6}"/>
              </a:ext>
            </a:extLst>
          </p:cNvPr>
          <p:cNvSpPr/>
          <p:nvPr/>
        </p:nvSpPr>
        <p:spPr>
          <a:xfrm>
            <a:off x="4941068" y="3727148"/>
            <a:ext cx="1600118" cy="338554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spAutoFit/>
          </a:bodyPr>
          <a:lstStyle/>
          <a:p>
            <a:r>
              <a:rPr lang="en-US" altLang="ko-KR" sz="1600" dirty="0" err="1">
                <a:solidFill>
                  <a:srgbClr val="000000"/>
                </a:solidFill>
                <a:latin typeface="맑은 고딕" panose="020B0503020000020004" pitchFamily="50" charset="-127"/>
              </a:rPr>
              <a:t>AgBr</a:t>
            </a:r>
            <a:r>
              <a:rPr lang="en-US" altLang="ko-KR" sz="1600" dirty="0">
                <a:solidFill>
                  <a:srgbClr val="000000"/>
                </a:solidFill>
                <a:latin typeface="맑은 고딕" panose="020B0503020000020004" pitchFamily="50" charset="-127"/>
              </a:rPr>
              <a:t> </a:t>
            </a:r>
            <a:r>
              <a:rPr lang="ko-KR" altLang="en-US" sz="1600" dirty="0">
                <a:solidFill>
                  <a:srgbClr val="000000"/>
                </a:solidFill>
                <a:latin typeface="맑은 고딕" panose="020B0503020000020004" pitchFamily="50" charset="-127"/>
              </a:rPr>
              <a:t>결정 </a:t>
            </a:r>
            <a:r>
              <a:rPr lang="ko-KR" altLang="en-US" sz="1600" dirty="0" err="1">
                <a:solidFill>
                  <a:srgbClr val="000000"/>
                </a:solidFill>
                <a:latin typeface="맑은 고딕" panose="020B0503020000020004" pitchFamily="50" charset="-127"/>
              </a:rPr>
              <a:t>갯수</a:t>
            </a:r>
            <a:endParaRPr lang="ko-KR" altLang="en-US" sz="1600" dirty="0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DA25565E-1727-4D3A-9831-F369F48000B9}"/>
              </a:ext>
            </a:extLst>
          </p:cNvPr>
          <p:cNvSpPr/>
          <p:nvPr/>
        </p:nvSpPr>
        <p:spPr>
          <a:xfrm>
            <a:off x="7070874" y="3688946"/>
            <a:ext cx="1919436" cy="338554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spAutoFit/>
          </a:bodyPr>
          <a:lstStyle/>
          <a:p>
            <a:r>
              <a:rPr lang="en-US" altLang="ko-KR" sz="1600" dirty="0" err="1">
                <a:solidFill>
                  <a:srgbClr val="000000"/>
                </a:solidFill>
                <a:latin typeface="맑은 고딕" panose="020B0503020000020004" pitchFamily="50" charset="-127"/>
              </a:rPr>
              <a:t>Isoascorbin</a:t>
            </a:r>
            <a:r>
              <a:rPr lang="ko-KR" altLang="en-US" sz="1600" dirty="0">
                <a:solidFill>
                  <a:srgbClr val="000000"/>
                </a:solidFill>
                <a:latin typeface="맑은 고딕" panose="020B0503020000020004" pitchFamily="50" charset="-127"/>
              </a:rPr>
              <a:t>산 </a:t>
            </a:r>
            <a:r>
              <a:rPr lang="ko-KR" altLang="en-US" sz="1600" dirty="0" err="1">
                <a:solidFill>
                  <a:srgbClr val="000000"/>
                </a:solidFill>
                <a:latin typeface="맑은 고딕" panose="020B0503020000020004" pitchFamily="50" charset="-127"/>
              </a:rPr>
              <a:t>갯수</a:t>
            </a:r>
            <a:endParaRPr lang="ko-KR" altLang="en-US" sz="1600" dirty="0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0E42FBA4-4C8D-4068-8F8C-17326061F9B1}"/>
              </a:ext>
            </a:extLst>
          </p:cNvPr>
          <p:cNvSpPr/>
          <p:nvPr/>
        </p:nvSpPr>
        <p:spPr>
          <a:xfrm>
            <a:off x="747798" y="3429000"/>
            <a:ext cx="3971119" cy="1833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0329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587320" y="692696"/>
            <a:ext cx="781286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ko-KR" sz="1600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 </a:t>
            </a:r>
          </a:p>
          <a:p>
            <a:pPr algn="just">
              <a:spcAft>
                <a:spcPts val="0"/>
              </a:spcAft>
            </a:pPr>
            <a:r>
              <a:rPr lang="en-US" altLang="ko-KR" sz="16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■ Developer</a:t>
            </a:r>
            <a:r>
              <a:rPr lang="ja-JP" altLang="ko-KR" sz="1600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（</a:t>
            </a:r>
            <a:r>
              <a:rPr lang="en-US" altLang="ko-KR" sz="1600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1L</a:t>
            </a:r>
            <a:r>
              <a:rPr lang="ja-JP" altLang="ko-KR" sz="1600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）</a:t>
            </a:r>
            <a:endParaRPr lang="ko-KR" altLang="ko-KR" sz="1600" kern="100" dirty="0">
              <a:solidFill>
                <a:srgbClr val="00B0F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ko-KR" sz="1600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　　　</a:t>
            </a:r>
            <a:r>
              <a:rPr lang="en-US" altLang="ko-KR" sz="1600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H</a:t>
            </a:r>
            <a:r>
              <a:rPr lang="en-US" altLang="ko-KR" sz="1600" kern="100" baseline="-250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2</a:t>
            </a:r>
            <a:r>
              <a:rPr lang="en-US" altLang="ko-KR" sz="1600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O</a:t>
            </a:r>
            <a:r>
              <a:rPr lang="ja-JP" altLang="ko-KR" sz="1600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（</a:t>
            </a:r>
            <a:r>
              <a:rPr lang="en-US" altLang="ko-KR" sz="1600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deionized water</a:t>
            </a:r>
            <a:r>
              <a:rPr lang="ja-JP" altLang="ko-KR" sz="1600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）　</a:t>
            </a:r>
            <a:r>
              <a:rPr lang="en-US" altLang="ko-KR" sz="1600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          </a:t>
            </a:r>
            <a:r>
              <a:rPr lang="ja-JP" altLang="ko-KR" sz="1600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　　　　　</a:t>
            </a:r>
            <a:endParaRPr lang="ko-KR" altLang="ko-KR" sz="1600" kern="100" dirty="0">
              <a:solidFill>
                <a:srgbClr val="00B0F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ko-KR" sz="1600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　　　</a:t>
            </a:r>
            <a:r>
              <a:rPr lang="en-US" altLang="ko-KR" sz="1600" u="heavy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Developer for OPERA experiment</a:t>
            </a:r>
            <a:r>
              <a:rPr lang="ja-JP" altLang="ko-KR" sz="1600" u="heavy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（</a:t>
            </a:r>
            <a:r>
              <a:rPr lang="en-US" altLang="ko-KR" sz="1600" u="heavy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FUJIFILM </a:t>
            </a:r>
            <a:r>
              <a:rPr lang="ja-JP" altLang="ko-KR" sz="1600" u="heavy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）</a:t>
            </a:r>
            <a:endParaRPr lang="ko-KR" altLang="ko-KR" sz="1600" u="heavy" kern="100" dirty="0">
              <a:solidFill>
                <a:srgbClr val="00B0F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pPr algn="just"/>
            <a:r>
              <a:rPr lang="ja-JP" altLang="ko-KR" sz="1600" kern="10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　　　</a:t>
            </a:r>
            <a:r>
              <a:rPr lang="en-US" altLang="ko-KR" sz="1600" u="heavy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RD90S DEVELOPER STARTER</a:t>
            </a:r>
            <a:r>
              <a:rPr lang="ja-JP" altLang="ko-KR" sz="1600" u="heavy" kern="10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（</a:t>
            </a:r>
            <a:r>
              <a:rPr lang="en-US" altLang="ko-KR" sz="1600" u="heavy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FUJIFILM</a:t>
            </a:r>
            <a:r>
              <a:rPr lang="ja-JP" altLang="ko-KR" sz="1600" u="heavy" kern="10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）</a:t>
            </a:r>
            <a:endParaRPr lang="ko-KR" altLang="ko-KR" sz="1600" u="heavy" kern="100" dirty="0">
              <a:solidFill>
                <a:srgbClr val="00B0F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ko-KR" sz="1600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 </a:t>
            </a:r>
          </a:p>
          <a:p>
            <a:pPr algn="just">
              <a:spcAft>
                <a:spcPts val="0"/>
              </a:spcAft>
            </a:pPr>
            <a:r>
              <a:rPr lang="en-US" altLang="ko-KR" sz="16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■ </a:t>
            </a:r>
            <a:r>
              <a:rPr lang="en-US" altLang="ko-KR" sz="1600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STOPPER</a:t>
            </a:r>
            <a:r>
              <a:rPr lang="ja-JP" altLang="ko-KR" sz="1600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（</a:t>
            </a:r>
            <a:r>
              <a:rPr lang="en-US" altLang="ko-KR" sz="1600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approx. 1L</a:t>
            </a:r>
            <a:r>
              <a:rPr lang="ja-JP" altLang="ko-KR" sz="1600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）</a:t>
            </a:r>
            <a:endParaRPr lang="ko-KR" altLang="ko-KR" sz="1600" kern="100" dirty="0">
              <a:solidFill>
                <a:srgbClr val="00B0F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ko-KR" sz="1600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　　　</a:t>
            </a:r>
            <a:r>
              <a:rPr lang="en-US" altLang="ko-KR" sz="1600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H</a:t>
            </a:r>
            <a:r>
              <a:rPr lang="en-US" altLang="ko-KR" sz="1600" kern="100" baseline="-250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2</a:t>
            </a:r>
            <a:r>
              <a:rPr lang="en-US" altLang="ko-KR" sz="1600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O </a:t>
            </a:r>
            <a:r>
              <a:rPr lang="ja-JP" altLang="ko-KR" sz="1600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（</a:t>
            </a:r>
            <a:r>
              <a:rPr lang="en-US" altLang="ko-KR" sz="1600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deionized water</a:t>
            </a:r>
            <a:r>
              <a:rPr lang="ja-JP" altLang="ko-KR" sz="1600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）</a:t>
            </a:r>
            <a:r>
              <a:rPr lang="en-US" altLang="ko-KR" sz="1600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                             </a:t>
            </a:r>
          </a:p>
          <a:p>
            <a:pPr algn="just">
              <a:spcAft>
                <a:spcPts val="0"/>
              </a:spcAft>
            </a:pPr>
            <a:r>
              <a:rPr lang="ja-JP" altLang="ko-KR" sz="1600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　　　</a:t>
            </a:r>
            <a:r>
              <a:rPr lang="en-US" altLang="ko-KR" sz="1600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CH</a:t>
            </a:r>
            <a:r>
              <a:rPr lang="en-US" altLang="ko-KR" sz="1600" kern="100" baseline="-250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3</a:t>
            </a:r>
            <a:r>
              <a:rPr lang="en-US" altLang="ko-KR" sz="1600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COOH(80%)</a:t>
            </a:r>
            <a:endParaRPr lang="ko-KR" altLang="ko-KR" sz="1600" kern="100" dirty="0">
              <a:solidFill>
                <a:srgbClr val="00B0F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ko-KR" sz="1600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 </a:t>
            </a:r>
            <a:endParaRPr lang="ko-KR" altLang="ko-KR" sz="1600" kern="100" dirty="0">
              <a:solidFill>
                <a:srgbClr val="00B0F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ko-KR" sz="16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■ </a:t>
            </a:r>
            <a:r>
              <a:rPr lang="en-US" altLang="ko-KR" sz="1600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FIXER</a:t>
            </a:r>
            <a:r>
              <a:rPr lang="ja-JP" altLang="ko-KR" sz="1600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（</a:t>
            </a:r>
            <a:r>
              <a:rPr lang="en-US" altLang="ko-KR" sz="1600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1L</a:t>
            </a:r>
            <a:r>
              <a:rPr lang="ja-JP" altLang="ko-KR" sz="1600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）</a:t>
            </a:r>
            <a:endParaRPr lang="ko-KR" altLang="ko-KR" sz="1600" kern="100" dirty="0">
              <a:solidFill>
                <a:srgbClr val="00B0F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ko-KR" sz="1600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　　　</a:t>
            </a:r>
            <a:r>
              <a:rPr lang="en-US" altLang="ko-KR" sz="1600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H</a:t>
            </a:r>
            <a:r>
              <a:rPr lang="en-US" altLang="ko-KR" sz="1600" kern="100" baseline="-250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2</a:t>
            </a:r>
            <a:r>
              <a:rPr lang="en-US" altLang="ko-KR" sz="1600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O </a:t>
            </a:r>
            <a:r>
              <a:rPr lang="ja-JP" altLang="ko-KR" sz="1600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（</a:t>
            </a:r>
            <a:r>
              <a:rPr lang="en-US" altLang="ko-KR" sz="1600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deionized or tap water</a:t>
            </a:r>
            <a:r>
              <a:rPr lang="ja-JP" altLang="ko-KR" sz="1600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） 　　　　　　　</a:t>
            </a:r>
            <a:r>
              <a:rPr lang="en-US" altLang="ko-KR" sz="1600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      </a:t>
            </a:r>
            <a:endParaRPr lang="ko-KR" altLang="ko-KR" sz="1600" kern="100" dirty="0">
              <a:solidFill>
                <a:srgbClr val="00B0F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ko-KR" sz="1600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        </a:t>
            </a:r>
            <a:r>
              <a:rPr lang="en-US" altLang="ko-KR" sz="1600" u="heavy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UR-F1 (FUJIFILM)</a:t>
            </a:r>
            <a:endParaRPr lang="ko-KR" altLang="ko-KR" sz="1600" u="heavy" kern="100" dirty="0">
              <a:solidFill>
                <a:srgbClr val="00B0F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ko-KR" sz="1600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　</a:t>
            </a:r>
            <a:endParaRPr lang="en-US" altLang="ja-JP" sz="1600" kern="100" dirty="0">
              <a:solidFill>
                <a:srgbClr val="00B0F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ko-KR" sz="16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■ </a:t>
            </a:r>
            <a:r>
              <a:rPr lang="en-US" altLang="ko-KR" sz="1600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WASHING</a:t>
            </a:r>
            <a:endParaRPr lang="ko-KR" altLang="ko-KR" sz="1600" kern="100" dirty="0">
              <a:solidFill>
                <a:srgbClr val="00B0F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pPr indent="400050" algn="just">
              <a:spcAft>
                <a:spcPts val="0"/>
              </a:spcAft>
            </a:pPr>
            <a:r>
              <a:rPr lang="en-US" altLang="ko-KR" sz="1600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  H</a:t>
            </a:r>
            <a:r>
              <a:rPr lang="en-US" altLang="ko-KR" sz="1600" kern="100" baseline="-250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2</a:t>
            </a:r>
            <a:r>
              <a:rPr lang="en-US" altLang="ko-KR" sz="1600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O (flowing tap water)</a:t>
            </a:r>
            <a:endParaRPr lang="ko-KR" altLang="ko-KR" sz="1600" kern="100" dirty="0">
              <a:solidFill>
                <a:srgbClr val="00B0F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pPr indent="400050" algn="just">
              <a:spcAft>
                <a:spcPts val="0"/>
              </a:spcAft>
            </a:pPr>
            <a:r>
              <a:rPr lang="en-US" altLang="ko-KR" sz="1600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 </a:t>
            </a:r>
            <a:endParaRPr lang="ko-KR" altLang="ko-KR" sz="1600" kern="100" dirty="0">
              <a:solidFill>
                <a:srgbClr val="00B0F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ko-KR" sz="16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■ </a:t>
            </a:r>
            <a:r>
              <a:rPr lang="en-US" altLang="ko-KR" sz="1600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THICKENER</a:t>
            </a:r>
            <a:r>
              <a:rPr lang="ja-JP" altLang="ko-KR" sz="1600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（</a:t>
            </a:r>
            <a:r>
              <a:rPr lang="en-US" altLang="ko-KR" sz="1600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approx. 1L</a:t>
            </a:r>
            <a:r>
              <a:rPr lang="ja-JP" altLang="ko-KR" sz="1600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）</a:t>
            </a:r>
            <a:r>
              <a:rPr lang="en-US" altLang="ko-KR" sz="1600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(Amount of glycerin could be changed a little.)</a:t>
            </a:r>
            <a:endParaRPr lang="ko-KR" altLang="ko-KR" sz="1600" kern="100" dirty="0">
              <a:solidFill>
                <a:srgbClr val="00B0F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ko-KR" sz="1600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　　　</a:t>
            </a:r>
            <a:r>
              <a:rPr lang="en-US" altLang="ko-KR" sz="1600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H</a:t>
            </a:r>
            <a:r>
              <a:rPr lang="en-US" altLang="ko-KR" sz="1600" kern="100" baseline="-250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2</a:t>
            </a:r>
            <a:r>
              <a:rPr lang="en-US" altLang="ko-KR" sz="1600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O</a:t>
            </a:r>
            <a:r>
              <a:rPr lang="ja-JP" altLang="ko-KR" sz="1600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（</a:t>
            </a:r>
            <a:r>
              <a:rPr lang="en-US" altLang="ko-KR" sz="1600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tap water</a:t>
            </a:r>
            <a:r>
              <a:rPr lang="ja-JP" altLang="ko-KR" sz="1600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）</a:t>
            </a:r>
            <a:r>
              <a:rPr lang="en-US" altLang="ko-KR" sz="1600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                                   </a:t>
            </a:r>
          </a:p>
          <a:p>
            <a:pPr algn="just">
              <a:spcAft>
                <a:spcPts val="0"/>
              </a:spcAft>
            </a:pPr>
            <a:r>
              <a:rPr lang="ja-JP" altLang="ko-KR" sz="1600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　　　</a:t>
            </a:r>
            <a:r>
              <a:rPr lang="en-US" altLang="ko-KR" sz="1600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Glycerin                                             </a:t>
            </a:r>
          </a:p>
          <a:p>
            <a:pPr algn="just">
              <a:spcAft>
                <a:spcPts val="0"/>
              </a:spcAft>
            </a:pPr>
            <a:r>
              <a:rPr lang="en-US" altLang="ko-KR" sz="1600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        </a:t>
            </a:r>
            <a:r>
              <a:rPr lang="en-US" altLang="ko-KR" sz="1600" u="heavy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Drywell</a:t>
            </a:r>
            <a:r>
              <a:rPr lang="ja-JP" altLang="ko-KR" sz="1600" u="heavy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（</a:t>
            </a:r>
            <a:r>
              <a:rPr lang="en-US" altLang="ko-KR" sz="1600" u="heavy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FUJIFILM)</a:t>
            </a:r>
            <a:r>
              <a:rPr lang="ja-JP" altLang="ko-KR" sz="1600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　　　　　　</a:t>
            </a:r>
            <a:r>
              <a:rPr lang="en-US" altLang="ko-KR" sz="1600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              </a:t>
            </a:r>
            <a:endParaRPr lang="ko-KR" altLang="ko-KR" sz="1600" kern="100" dirty="0">
              <a:solidFill>
                <a:srgbClr val="00B0F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A7BAC0-33D5-4AE6-924B-F5328CA585F6}"/>
              </a:ext>
            </a:extLst>
          </p:cNvPr>
          <p:cNvSpPr txBox="1"/>
          <p:nvPr/>
        </p:nvSpPr>
        <p:spPr>
          <a:xfrm>
            <a:off x="1180120" y="123902"/>
            <a:ext cx="7675978" cy="461665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SND </a:t>
            </a:r>
            <a:r>
              <a:rPr lang="ko-KR" altLang="en-US" sz="24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실험에서 단계별 </a:t>
            </a:r>
            <a:r>
              <a:rPr lang="ko-KR" altLang="en-US" sz="2400" dirty="0" err="1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에멀젼</a:t>
            </a:r>
            <a:r>
              <a:rPr lang="ko-KR" altLang="en-US" sz="24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24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chemical </a:t>
            </a:r>
            <a:r>
              <a:rPr lang="ko-KR" altLang="en-US" sz="24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구성</a:t>
            </a:r>
            <a:endParaRPr lang="en-US" altLang="ko-KR" sz="2400" dirty="0">
              <a:solidFill>
                <a:srgbClr val="00B0F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8AA8C6-0CFD-4298-AB41-87C52BC564B8}"/>
              </a:ext>
            </a:extLst>
          </p:cNvPr>
          <p:cNvSpPr txBox="1"/>
          <p:nvPr/>
        </p:nvSpPr>
        <p:spPr>
          <a:xfrm>
            <a:off x="107504" y="116632"/>
            <a:ext cx="1008112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4-03</a:t>
            </a:r>
            <a:endParaRPr lang="ko-KR" altLang="en-US" sz="240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248084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DA7BAC0-33D5-4AE6-924B-F5328CA585F6}"/>
              </a:ext>
            </a:extLst>
          </p:cNvPr>
          <p:cNvSpPr txBox="1"/>
          <p:nvPr/>
        </p:nvSpPr>
        <p:spPr>
          <a:xfrm>
            <a:off x="1216502" y="116631"/>
            <a:ext cx="7675978" cy="461665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2400" dirty="0" err="1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에멀젼</a:t>
            </a:r>
            <a:r>
              <a:rPr lang="ko-KR" altLang="en-US" sz="24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24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chemical’s component  </a:t>
            </a:r>
            <a:r>
              <a:rPr lang="ko-KR" altLang="en-US" sz="24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리스트</a:t>
            </a:r>
            <a:endParaRPr lang="en-US" altLang="ko-KR" sz="2400" dirty="0">
              <a:solidFill>
                <a:srgbClr val="00B0F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8AA8C6-0CFD-4298-AB41-87C52BC564B8}"/>
              </a:ext>
            </a:extLst>
          </p:cNvPr>
          <p:cNvSpPr txBox="1"/>
          <p:nvPr/>
        </p:nvSpPr>
        <p:spPr>
          <a:xfrm>
            <a:off x="107504" y="116632"/>
            <a:ext cx="1008112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4-04</a:t>
            </a:r>
            <a:endParaRPr lang="ko-KR" altLang="en-US" sz="240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왼쪽 중괄호 3">
            <a:extLst>
              <a:ext uri="{FF2B5EF4-FFF2-40B4-BE49-F238E27FC236}">
                <a16:creationId xmlns:a16="http://schemas.microsoft.com/office/drawing/2014/main" id="{D2AE44BF-9EBB-4AA1-AC02-2F6DBAC5EEB0}"/>
              </a:ext>
            </a:extLst>
          </p:cNvPr>
          <p:cNvSpPr/>
          <p:nvPr/>
        </p:nvSpPr>
        <p:spPr>
          <a:xfrm>
            <a:off x="1144358" y="1350526"/>
            <a:ext cx="177160" cy="1440160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왼쪽 중괄호 10">
            <a:extLst>
              <a:ext uri="{FF2B5EF4-FFF2-40B4-BE49-F238E27FC236}">
                <a16:creationId xmlns:a16="http://schemas.microsoft.com/office/drawing/2014/main" id="{04050B89-3861-48A2-AA8D-97CCA11F1288}"/>
              </a:ext>
            </a:extLst>
          </p:cNvPr>
          <p:cNvSpPr/>
          <p:nvPr/>
        </p:nvSpPr>
        <p:spPr>
          <a:xfrm>
            <a:off x="1507601" y="5373772"/>
            <a:ext cx="177160" cy="324919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왼쪽 중괄호 11">
            <a:extLst>
              <a:ext uri="{FF2B5EF4-FFF2-40B4-BE49-F238E27FC236}">
                <a16:creationId xmlns:a16="http://schemas.microsoft.com/office/drawing/2014/main" id="{54E18739-6F88-4483-88CA-1819E53AC2D3}"/>
              </a:ext>
            </a:extLst>
          </p:cNvPr>
          <p:cNvSpPr/>
          <p:nvPr/>
        </p:nvSpPr>
        <p:spPr>
          <a:xfrm>
            <a:off x="1494258" y="5849013"/>
            <a:ext cx="177160" cy="324919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62DE97E-3DFA-44F5-AFB3-687D2BCA6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713" y="5161071"/>
            <a:ext cx="7102767" cy="1059178"/>
          </a:xfrm>
          <a:prstGeom prst="rect">
            <a:avLst/>
          </a:prstGeom>
        </p:spPr>
      </p:pic>
      <p:sp>
        <p:nvSpPr>
          <p:cNvPr id="14" name="왼쪽 중괄호 13">
            <a:extLst>
              <a:ext uri="{FF2B5EF4-FFF2-40B4-BE49-F238E27FC236}">
                <a16:creationId xmlns:a16="http://schemas.microsoft.com/office/drawing/2014/main" id="{13255A9B-6D8A-46A4-8CD9-32FF87FF8B63}"/>
              </a:ext>
            </a:extLst>
          </p:cNvPr>
          <p:cNvSpPr/>
          <p:nvPr/>
        </p:nvSpPr>
        <p:spPr>
          <a:xfrm>
            <a:off x="1082144" y="2954587"/>
            <a:ext cx="301587" cy="1563104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120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E59BBF7B-D8C5-4C1B-BDEA-864B873922EE}"/>
              </a:ext>
            </a:extLst>
          </p:cNvPr>
          <p:cNvSpPr/>
          <p:nvPr/>
        </p:nvSpPr>
        <p:spPr>
          <a:xfrm>
            <a:off x="112667" y="702898"/>
            <a:ext cx="1612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■ Developer</a:t>
            </a: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1490BFFE-2D30-4539-B961-D1239E40A793}"/>
              </a:ext>
            </a:extLst>
          </p:cNvPr>
          <p:cNvSpPr/>
          <p:nvPr/>
        </p:nvSpPr>
        <p:spPr>
          <a:xfrm>
            <a:off x="-15549" y="1397110"/>
            <a:ext cx="125421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u="heavy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Developer for OPERA experiment</a:t>
            </a:r>
            <a:endParaRPr lang="ko-KR" altLang="en-US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BAB94D7A-64D0-4B33-8522-4663AEBEDB92}"/>
              </a:ext>
            </a:extLst>
          </p:cNvPr>
          <p:cNvSpPr/>
          <p:nvPr/>
        </p:nvSpPr>
        <p:spPr>
          <a:xfrm>
            <a:off x="49154" y="3224462"/>
            <a:ext cx="8277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u="heavy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PD-T</a:t>
            </a:r>
            <a:endParaRPr lang="ko-KR" altLang="en-US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2590EAD5-99C3-4A22-9732-20A23556AB33}"/>
              </a:ext>
            </a:extLst>
          </p:cNvPr>
          <p:cNvSpPr/>
          <p:nvPr/>
        </p:nvSpPr>
        <p:spPr>
          <a:xfrm>
            <a:off x="233555" y="5217055"/>
            <a:ext cx="13344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u="heavy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RD90S DEVELOPER STARTER</a:t>
            </a:r>
            <a:endParaRPr lang="ko-KR" altLang="en-US" sz="1200" dirty="0">
              <a:solidFill>
                <a:srgbClr val="00B0F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5A327EE4-8785-49AE-B588-ED4B2CFB2F16}"/>
              </a:ext>
            </a:extLst>
          </p:cNvPr>
          <p:cNvSpPr/>
          <p:nvPr/>
        </p:nvSpPr>
        <p:spPr>
          <a:xfrm>
            <a:off x="224589" y="5891647"/>
            <a:ext cx="8277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u="heavy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RD-S</a:t>
            </a:r>
            <a:endParaRPr lang="ko-KR" altLang="en-US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05060809-20D2-4C94-A564-60BAF9AE879F}"/>
              </a:ext>
            </a:extLst>
          </p:cNvPr>
          <p:cNvSpPr/>
          <p:nvPr/>
        </p:nvSpPr>
        <p:spPr>
          <a:xfrm>
            <a:off x="148373" y="4721843"/>
            <a:ext cx="1187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■ Starter</a:t>
            </a: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DF0EDD31-7E30-4A2A-A463-E20F6B58C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707" y="1138563"/>
            <a:ext cx="7165572" cy="351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90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ustomShape 1"/>
          <p:cNvSpPr/>
          <p:nvPr/>
        </p:nvSpPr>
        <p:spPr>
          <a:xfrm>
            <a:off x="1072440" y="115920"/>
            <a:ext cx="7891200" cy="46021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strike="noStrike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The estimation of neutrino </a:t>
            </a:r>
            <a:r>
              <a:rPr lang="en-US" sz="2400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flux and event</a:t>
            </a:r>
          </a:p>
        </p:txBody>
      </p:sp>
      <p:sp>
        <p:nvSpPr>
          <p:cNvPr id="181" name="CustomShape 2"/>
          <p:cNvSpPr/>
          <p:nvPr/>
        </p:nvSpPr>
        <p:spPr>
          <a:xfrm>
            <a:off x="107640" y="116640"/>
            <a:ext cx="935280" cy="45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 strike="noStrike" spc="-1">
                <a:solidFill>
                  <a:srgbClr val="FFFFFF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1-1</a:t>
            </a:r>
            <a:endParaRPr lang="en-US" sz="2400" strike="noStrike" spc="-1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82" name="그림 2"/>
          <p:cNvPicPr/>
          <p:nvPr/>
        </p:nvPicPr>
        <p:blipFill>
          <a:blip r:embed="rId2"/>
          <a:stretch/>
        </p:blipFill>
        <p:spPr>
          <a:xfrm>
            <a:off x="0" y="1553479"/>
            <a:ext cx="4608360" cy="3163487"/>
          </a:xfrm>
          <a:prstGeom prst="rect">
            <a:avLst/>
          </a:prstGeom>
          <a:ln>
            <a:noFill/>
          </a:ln>
        </p:spPr>
      </p:pic>
      <p:pic>
        <p:nvPicPr>
          <p:cNvPr id="2" name="그림 2">
            <a:extLst>
              <a:ext uri="{FF2B5EF4-FFF2-40B4-BE49-F238E27FC236}">
                <a16:creationId xmlns:a16="http://schemas.microsoft.com/office/drawing/2014/main" id="{64AC72AD-E096-2270-BBC7-B91A1911C332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406184" y="834135"/>
            <a:ext cx="4737816" cy="2199811"/>
          </a:xfrm>
          <a:prstGeom prst="rect">
            <a:avLst/>
          </a:prstGeom>
          <a:ln>
            <a:noFill/>
          </a:ln>
        </p:spPr>
      </p:pic>
      <p:pic>
        <p:nvPicPr>
          <p:cNvPr id="3" name="그림 1">
            <a:extLst>
              <a:ext uri="{FF2B5EF4-FFF2-40B4-BE49-F238E27FC236}">
                <a16:creationId xmlns:a16="http://schemas.microsoft.com/office/drawing/2014/main" id="{6CC8371B-3036-B6F9-0C8E-B92EEED36ADC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471148" y="3214631"/>
            <a:ext cx="4608360" cy="2658126"/>
          </a:xfrm>
          <a:prstGeom prst="rect">
            <a:avLst/>
          </a:prstGeom>
          <a:ln>
            <a:noFill/>
          </a:ln>
        </p:spPr>
      </p:pic>
      <p:sp>
        <p:nvSpPr>
          <p:cNvPr id="4" name="CustomShape 3">
            <a:extLst>
              <a:ext uri="{FF2B5EF4-FFF2-40B4-BE49-F238E27FC236}">
                <a16:creationId xmlns:a16="http://schemas.microsoft.com/office/drawing/2014/main" id="{F32798DE-A326-322D-BEC8-31A0509120D3}"/>
              </a:ext>
            </a:extLst>
          </p:cNvPr>
          <p:cNvSpPr/>
          <p:nvPr/>
        </p:nvSpPr>
        <p:spPr>
          <a:xfrm flipH="1">
            <a:off x="7513016" y="2416413"/>
            <a:ext cx="791736" cy="112627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4A7EBB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ko-KR" altLang="en-US" sz="160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5" name="CustomShape 8">
            <a:extLst>
              <a:ext uri="{FF2B5EF4-FFF2-40B4-BE49-F238E27FC236}">
                <a16:creationId xmlns:a16="http://schemas.microsoft.com/office/drawing/2014/main" id="{F399C353-4B45-D2E2-0B10-FAE74DD2265F}"/>
              </a:ext>
            </a:extLst>
          </p:cNvPr>
          <p:cNvSpPr/>
          <p:nvPr/>
        </p:nvSpPr>
        <p:spPr>
          <a:xfrm>
            <a:off x="237096" y="4897651"/>
            <a:ext cx="4334904" cy="4924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ko-KR" altLang="en-US" sz="1600" spc="-1" dirty="0" err="1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박향규</a:t>
            </a:r>
            <a:r>
              <a:rPr lang="ko-KR" altLang="en-US" sz="1600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교수</a:t>
            </a:r>
            <a:endParaRPr lang="en-US" altLang="ko-KR" sz="1600" spc="-1" dirty="0">
              <a:solidFill>
                <a:srgbClr val="F79646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>
              <a:lnSpc>
                <a:spcPct val="100000"/>
              </a:lnSpc>
            </a:pPr>
            <a:r>
              <a:rPr lang="ko-KR" altLang="en-US" sz="1600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현재 고려대학교 가속기과학과</a:t>
            </a:r>
            <a:r>
              <a:rPr lang="en-US" altLang="ko-KR" sz="1600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(</a:t>
            </a:r>
            <a:r>
              <a:rPr lang="ko-KR" altLang="en-US" sz="1600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일반대학원</a:t>
            </a:r>
            <a:r>
              <a:rPr lang="en-US" altLang="ko-KR" sz="1600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)</a:t>
            </a:r>
            <a:r>
              <a:rPr lang="ko-KR" altLang="en-US" sz="1600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endParaRPr lang="en-US" sz="1600" strike="noStrike" spc="-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6" name="CustomShape 8">
            <a:extLst>
              <a:ext uri="{FF2B5EF4-FFF2-40B4-BE49-F238E27FC236}">
                <a16:creationId xmlns:a16="http://schemas.microsoft.com/office/drawing/2014/main" id="{8500D804-EA75-678C-C36B-BB70ECA6C949}"/>
              </a:ext>
            </a:extLst>
          </p:cNvPr>
          <p:cNvSpPr/>
          <p:nvPr/>
        </p:nvSpPr>
        <p:spPr>
          <a:xfrm>
            <a:off x="237096" y="1122842"/>
            <a:ext cx="4334904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ko-KR" sz="1600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1)</a:t>
            </a:r>
            <a:r>
              <a:rPr lang="ko-KR" altLang="en-US" sz="1600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altLang="ko-KR" sz="1600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Published in JHEP 2011 </a:t>
            </a:r>
            <a:r>
              <a:rPr lang="ko-KR" altLang="en-US" sz="1600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endParaRPr lang="en-US" sz="1600" strike="noStrike" spc="-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7" name="CustomShape 8">
            <a:extLst>
              <a:ext uri="{FF2B5EF4-FFF2-40B4-BE49-F238E27FC236}">
                <a16:creationId xmlns:a16="http://schemas.microsoft.com/office/drawing/2014/main" id="{D8157396-0B74-7FEC-80F6-E4C5A51633A5}"/>
              </a:ext>
            </a:extLst>
          </p:cNvPr>
          <p:cNvSpPr/>
          <p:nvPr/>
        </p:nvSpPr>
        <p:spPr>
          <a:xfrm>
            <a:off x="273456" y="5777644"/>
            <a:ext cx="4704944" cy="4924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ko-KR" sz="1600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2)</a:t>
            </a:r>
            <a:r>
              <a:rPr lang="ko-KR" altLang="en-US" sz="1600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altLang="ko-KR" sz="1600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LHC </a:t>
            </a:r>
            <a:r>
              <a:rPr lang="ko-KR" altLang="en-US" sz="1600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의 검출기가 가동되기전에 이미 계산된 논문</a:t>
            </a:r>
            <a:endParaRPr lang="en-US" altLang="ko-KR" sz="1600" spc="-1" dirty="0">
              <a:solidFill>
                <a:srgbClr val="F79646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>
              <a:lnSpc>
                <a:spcPct val="100000"/>
              </a:lnSpc>
            </a:pPr>
            <a:r>
              <a:rPr lang="en-US" altLang="ko-KR" sz="1600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3)</a:t>
            </a:r>
            <a:r>
              <a:rPr lang="ko-KR" altLang="en-US" sz="1600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altLang="ko-KR" sz="1600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Felix Kling </a:t>
            </a:r>
            <a:r>
              <a:rPr lang="ko-KR" altLang="en-US" sz="1600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등에 의해서 </a:t>
            </a:r>
            <a:r>
              <a:rPr lang="en-US" altLang="ko-KR" sz="1600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citing </a:t>
            </a:r>
            <a:r>
              <a:rPr lang="ko-KR" altLang="en-US" sz="1600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됨</a:t>
            </a:r>
            <a:r>
              <a:rPr lang="en-US" altLang="ko-KR" sz="1600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ko-KR" altLang="en-US" sz="1600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endParaRPr lang="en-US" sz="1600" strike="noStrike" spc="-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FCECFB-DC93-8222-BEE2-0FD44959216F}"/>
              </a:ext>
            </a:extLst>
          </p:cNvPr>
          <p:cNvSpPr txBox="1"/>
          <p:nvPr/>
        </p:nvSpPr>
        <p:spPr>
          <a:xfrm>
            <a:off x="1007149" y="676441"/>
            <a:ext cx="35648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ko-KR" sz="1600" strike="noStrike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at  </a:t>
            </a:r>
            <a:r>
              <a:rPr lang="en-US" altLang="ko-KR" sz="1600" strike="noStrike" spc="-1" dirty="0" err="1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p-p@LHC</a:t>
            </a:r>
            <a:r>
              <a:rPr lang="en-US" altLang="ko-KR" sz="1600" strike="noStrike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of √ s = 14 </a:t>
            </a:r>
            <a:r>
              <a:rPr lang="en-US" altLang="ko-KR" sz="1600" strike="noStrike" spc="-1" dirty="0" err="1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TeV</a:t>
            </a:r>
            <a:endParaRPr lang="en-US" altLang="ko-KR" sz="1600" strike="noStrike" spc="-1" dirty="0">
              <a:solidFill>
                <a:srgbClr val="F79646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cxnSp>
        <p:nvCxnSpPr>
          <p:cNvPr id="10" name="직선 연결선[R] 9">
            <a:extLst>
              <a:ext uri="{FF2B5EF4-FFF2-40B4-BE49-F238E27FC236}">
                <a16:creationId xmlns:a16="http://schemas.microsoft.com/office/drawing/2014/main" id="{4C71D06B-E63A-30A8-0A59-900C2E0B3F0E}"/>
              </a:ext>
            </a:extLst>
          </p:cNvPr>
          <p:cNvCxnSpPr>
            <a:cxnSpLocks/>
          </p:cNvCxnSpPr>
          <p:nvPr/>
        </p:nvCxnSpPr>
        <p:spPr>
          <a:xfrm>
            <a:off x="237096" y="3834245"/>
            <a:ext cx="40959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DA7BAC0-33D5-4AE6-924B-F5328CA585F6}"/>
              </a:ext>
            </a:extLst>
          </p:cNvPr>
          <p:cNvSpPr txBox="1"/>
          <p:nvPr/>
        </p:nvSpPr>
        <p:spPr>
          <a:xfrm>
            <a:off x="1180120" y="123902"/>
            <a:ext cx="7675978" cy="461665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2400" dirty="0" err="1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에멀젼</a:t>
            </a:r>
            <a:r>
              <a:rPr lang="ko-KR" altLang="en-US" sz="24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24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chemical </a:t>
            </a:r>
            <a:r>
              <a:rPr lang="ko-KR" altLang="en-US" sz="24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주요 구성</a:t>
            </a:r>
            <a:r>
              <a:rPr lang="en-US" altLang="ko-KR" sz="24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(Stopper </a:t>
            </a:r>
            <a:r>
              <a:rPr lang="ko-KR" altLang="en-US" sz="24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와 </a:t>
            </a:r>
            <a:r>
              <a:rPr lang="en-US" altLang="ko-KR" sz="24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Fixer)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8AA8C6-0CFD-4298-AB41-87C52BC564B8}"/>
              </a:ext>
            </a:extLst>
          </p:cNvPr>
          <p:cNvSpPr txBox="1"/>
          <p:nvPr/>
        </p:nvSpPr>
        <p:spPr>
          <a:xfrm>
            <a:off x="107504" y="116632"/>
            <a:ext cx="1008112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4-05</a:t>
            </a:r>
            <a:endParaRPr lang="ko-KR" altLang="en-US" sz="240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왼쪽 중괄호 3">
            <a:extLst>
              <a:ext uri="{FF2B5EF4-FFF2-40B4-BE49-F238E27FC236}">
                <a16:creationId xmlns:a16="http://schemas.microsoft.com/office/drawing/2014/main" id="{D2AE44BF-9EBB-4AA1-AC02-2F6DBAC5EEB0}"/>
              </a:ext>
            </a:extLst>
          </p:cNvPr>
          <p:cNvSpPr/>
          <p:nvPr/>
        </p:nvSpPr>
        <p:spPr>
          <a:xfrm>
            <a:off x="1992873" y="1458592"/>
            <a:ext cx="169938" cy="288032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왼쪽 중괄호 9">
            <a:extLst>
              <a:ext uri="{FF2B5EF4-FFF2-40B4-BE49-F238E27FC236}">
                <a16:creationId xmlns:a16="http://schemas.microsoft.com/office/drawing/2014/main" id="{38984856-0C82-497C-AEC7-9927E05AA766}"/>
              </a:ext>
            </a:extLst>
          </p:cNvPr>
          <p:cNvSpPr/>
          <p:nvPr/>
        </p:nvSpPr>
        <p:spPr>
          <a:xfrm>
            <a:off x="2013050" y="2071344"/>
            <a:ext cx="180027" cy="338554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왼쪽 중괄호 10">
            <a:extLst>
              <a:ext uri="{FF2B5EF4-FFF2-40B4-BE49-F238E27FC236}">
                <a16:creationId xmlns:a16="http://schemas.microsoft.com/office/drawing/2014/main" id="{04050B89-3861-48A2-AA8D-97CCA11F1288}"/>
              </a:ext>
            </a:extLst>
          </p:cNvPr>
          <p:cNvSpPr/>
          <p:nvPr/>
        </p:nvSpPr>
        <p:spPr>
          <a:xfrm>
            <a:off x="1956939" y="3392995"/>
            <a:ext cx="236137" cy="962701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왼쪽 중괄호 11">
            <a:extLst>
              <a:ext uri="{FF2B5EF4-FFF2-40B4-BE49-F238E27FC236}">
                <a16:creationId xmlns:a16="http://schemas.microsoft.com/office/drawing/2014/main" id="{54E18739-6F88-4483-88CA-1819E53AC2D3}"/>
              </a:ext>
            </a:extLst>
          </p:cNvPr>
          <p:cNvSpPr/>
          <p:nvPr/>
        </p:nvSpPr>
        <p:spPr>
          <a:xfrm>
            <a:off x="1992873" y="4562030"/>
            <a:ext cx="180027" cy="1243234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DB0F35DC-A811-4AAA-A171-ED40FDB9E8ED}"/>
              </a:ext>
            </a:extLst>
          </p:cNvPr>
          <p:cNvSpPr/>
          <p:nvPr/>
        </p:nvSpPr>
        <p:spPr>
          <a:xfrm>
            <a:off x="719700" y="3416871"/>
            <a:ext cx="8274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u="heavy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UR-F1 </a:t>
            </a:r>
            <a:endParaRPr lang="ko-KR" altLang="en-US" sz="16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D48A56EB-3AE9-4570-8972-5E254F364430}"/>
              </a:ext>
            </a:extLst>
          </p:cNvPr>
          <p:cNvSpPr/>
          <p:nvPr/>
        </p:nvSpPr>
        <p:spPr>
          <a:xfrm>
            <a:off x="719700" y="4365104"/>
            <a:ext cx="7152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u="heavy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NF-1 </a:t>
            </a:r>
            <a:endParaRPr lang="ko-KR" altLang="en-US" sz="16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9E5BDE7F-00D2-4C40-9146-1619C8940710}"/>
              </a:ext>
            </a:extLst>
          </p:cNvPr>
          <p:cNvSpPr/>
          <p:nvPr/>
        </p:nvSpPr>
        <p:spPr>
          <a:xfrm>
            <a:off x="642345" y="1433331"/>
            <a:ext cx="12245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600" u="heavy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직접조제</a:t>
            </a:r>
            <a:endParaRPr lang="ko-KR" altLang="en-US" sz="16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60C39B14-B3C6-41B4-834E-729BCBFE7194}"/>
              </a:ext>
            </a:extLst>
          </p:cNvPr>
          <p:cNvSpPr/>
          <p:nvPr/>
        </p:nvSpPr>
        <p:spPr>
          <a:xfrm>
            <a:off x="674235" y="2079102"/>
            <a:ext cx="11246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600" u="heavy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직접조제</a:t>
            </a:r>
            <a:endParaRPr lang="ko-KR" altLang="en-US" sz="16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1BA12B42-C5B3-4F05-8077-D416A91E8352}"/>
              </a:ext>
            </a:extLst>
          </p:cNvPr>
          <p:cNvSpPr/>
          <p:nvPr/>
        </p:nvSpPr>
        <p:spPr>
          <a:xfrm>
            <a:off x="280477" y="780160"/>
            <a:ext cx="12968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■ </a:t>
            </a:r>
            <a:r>
              <a:rPr lang="en-US" altLang="ko-KR" sz="1600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STOPPER</a:t>
            </a:r>
            <a:endParaRPr lang="ko-KR" altLang="en-US" sz="16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775D15DD-65DA-429F-A1A3-D9CA3CB84B50}"/>
              </a:ext>
            </a:extLst>
          </p:cNvPr>
          <p:cNvSpPr/>
          <p:nvPr/>
        </p:nvSpPr>
        <p:spPr>
          <a:xfrm>
            <a:off x="280477" y="2781526"/>
            <a:ext cx="9749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■ </a:t>
            </a:r>
            <a:r>
              <a:rPr lang="en-US" altLang="ko-KR" sz="1600" kern="1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FIXER</a:t>
            </a:r>
            <a:endParaRPr lang="ko-KR" altLang="en-US" sz="16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7F4AA189-C08A-4A42-955F-24981F574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416" y="3120080"/>
            <a:ext cx="6382847" cy="2757192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14FC892A-5536-44C0-90D9-E605BB3DB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2416" y="1099069"/>
            <a:ext cx="6320674" cy="16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370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TextBox 409"/>
          <p:cNvSpPr txBox="1"/>
          <p:nvPr/>
        </p:nvSpPr>
        <p:spPr>
          <a:xfrm>
            <a:off x="1115616" y="1015908"/>
            <a:ext cx="1579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B0F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Development</a:t>
            </a:r>
            <a:endParaRPr lang="ko-KR" altLang="en-US" dirty="0">
              <a:solidFill>
                <a:srgbClr val="00B0F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412" name="TextBox 411"/>
          <p:cNvSpPr txBox="1"/>
          <p:nvPr/>
        </p:nvSpPr>
        <p:spPr>
          <a:xfrm>
            <a:off x="3086763" y="981437"/>
            <a:ext cx="655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B0F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Stop</a:t>
            </a:r>
            <a:endParaRPr lang="ko-KR" altLang="en-US" dirty="0">
              <a:solidFill>
                <a:srgbClr val="00B0F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413" name="TextBox 412"/>
          <p:cNvSpPr txBox="1"/>
          <p:nvPr/>
        </p:nvSpPr>
        <p:spPr>
          <a:xfrm>
            <a:off x="4398021" y="971685"/>
            <a:ext cx="990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B0F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Fixation</a:t>
            </a:r>
            <a:endParaRPr lang="ko-KR" altLang="en-US" dirty="0">
              <a:solidFill>
                <a:srgbClr val="00B0F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414" name="TextBox 413"/>
          <p:cNvSpPr txBox="1"/>
          <p:nvPr/>
        </p:nvSpPr>
        <p:spPr>
          <a:xfrm>
            <a:off x="6032620" y="977075"/>
            <a:ext cx="1503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B0F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Wash &amp; Dry</a:t>
            </a:r>
            <a:endParaRPr lang="ko-KR" altLang="en-US" dirty="0">
              <a:solidFill>
                <a:srgbClr val="00B0F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416" name="직사각형 415"/>
          <p:cNvSpPr/>
          <p:nvPr/>
        </p:nvSpPr>
        <p:spPr>
          <a:xfrm>
            <a:off x="1185261" y="4334599"/>
            <a:ext cx="1535032" cy="2239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1100" b="1" kern="0" dirty="0" err="1">
                <a:solidFill>
                  <a:srgbClr val="00B0F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감광된</a:t>
            </a:r>
            <a:r>
              <a:rPr lang="ko-KR" altLang="en-US" sz="1100" b="1" kern="0" dirty="0">
                <a:solidFill>
                  <a:srgbClr val="00B0F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할로겐화은을 감광해 있지 않은 부분보다 빠르게 은으로 환원해서 검게 시키는 것이다</a:t>
            </a:r>
            <a:r>
              <a:rPr lang="en-US" altLang="ko-KR" sz="1100" b="1" kern="0" dirty="0">
                <a:solidFill>
                  <a:srgbClr val="00B0F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.</a:t>
            </a:r>
          </a:p>
          <a:p>
            <a:pPr algn="just" fontAlgn="base">
              <a:lnSpc>
                <a:spcPct val="160000"/>
              </a:lnSpc>
            </a:pPr>
            <a:r>
              <a:rPr lang="ko-KR" altLang="en-US" sz="1100" b="1" kern="0" dirty="0" err="1">
                <a:solidFill>
                  <a:srgbClr val="00B0F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아스코르빈산</a:t>
            </a:r>
            <a:r>
              <a:rPr lang="en-US" altLang="ko-KR" sz="1100" b="1" kern="0" spc="0" dirty="0">
                <a:solidFill>
                  <a:srgbClr val="00B0F0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ko-KR" altLang="en-US" sz="1100" b="1" kern="0" spc="0" dirty="0" err="1">
                <a:solidFill>
                  <a:srgbClr val="00B0F0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염색약</a:t>
            </a:r>
            <a:endParaRPr lang="en-US" altLang="ko-KR" sz="1100" b="1" kern="0" spc="0" dirty="0">
              <a:solidFill>
                <a:srgbClr val="00B0F0"/>
              </a:solidFill>
              <a:effectLst/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algn="just" fontAlgn="base">
              <a:lnSpc>
                <a:spcPct val="160000"/>
              </a:lnSpc>
            </a:pPr>
            <a:r>
              <a:rPr lang="en-US" altLang="ko-KR" sz="1200" dirty="0">
                <a:solidFill>
                  <a:srgbClr val="00B0F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pH</a:t>
            </a:r>
            <a:r>
              <a:rPr lang="ko-KR" altLang="en-US" sz="1200" dirty="0">
                <a:solidFill>
                  <a:srgbClr val="00B0F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를 </a:t>
            </a:r>
            <a:r>
              <a:rPr lang="en-US" altLang="ko-KR" sz="1200" dirty="0">
                <a:solidFill>
                  <a:srgbClr val="00B0F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10 ± 0.2</a:t>
            </a:r>
            <a:endParaRPr lang="ko-KR" altLang="en-US" sz="1200" dirty="0">
              <a:solidFill>
                <a:srgbClr val="00B0F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algn="just" fontAlgn="base">
              <a:lnSpc>
                <a:spcPct val="160000"/>
              </a:lnSpc>
            </a:pPr>
            <a:endParaRPr lang="ko-KR" altLang="en-US" sz="1100" b="1" kern="0" spc="0" dirty="0">
              <a:solidFill>
                <a:srgbClr val="00B0F0"/>
              </a:solidFill>
              <a:effectLst/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grpSp>
        <p:nvGrpSpPr>
          <p:cNvPr id="419" name="그룹 418"/>
          <p:cNvGrpSpPr/>
          <p:nvPr/>
        </p:nvGrpSpPr>
        <p:grpSpPr>
          <a:xfrm>
            <a:off x="1326037" y="1555462"/>
            <a:ext cx="1340085" cy="2593280"/>
            <a:chOff x="2322426" y="1555462"/>
            <a:chExt cx="1340085" cy="2593280"/>
          </a:xfrm>
        </p:grpSpPr>
        <p:cxnSp>
          <p:nvCxnSpPr>
            <p:cNvPr id="144" name="직선 화살표 연결선 143"/>
            <p:cNvCxnSpPr/>
            <p:nvPr/>
          </p:nvCxnSpPr>
          <p:spPr>
            <a:xfrm>
              <a:off x="2322426" y="2078746"/>
              <a:ext cx="1194792" cy="506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TextBox 125"/>
            <p:cNvSpPr txBox="1"/>
            <p:nvPr/>
          </p:nvSpPr>
          <p:spPr>
            <a:xfrm>
              <a:off x="2637830" y="1567262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Ag-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2644540" y="1852781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Ag-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2644540" y="2176862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Ag-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2644726" y="2475779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Ag-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2637830" y="2819702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Ag-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2645694" y="3153664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Ag-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2660074" y="3494318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2637830" y="3796979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Ag-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71" name="직사각형 170"/>
            <p:cNvSpPr/>
            <p:nvPr/>
          </p:nvSpPr>
          <p:spPr>
            <a:xfrm>
              <a:off x="2595786" y="1556454"/>
              <a:ext cx="288032" cy="259228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72" name="타원 171"/>
            <p:cNvSpPr/>
            <p:nvPr/>
          </p:nvSpPr>
          <p:spPr>
            <a:xfrm>
              <a:off x="2625130" y="1719858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73" name="타원 172"/>
            <p:cNvSpPr/>
            <p:nvPr/>
          </p:nvSpPr>
          <p:spPr>
            <a:xfrm>
              <a:off x="2709838" y="1865908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74" name="타원 173"/>
            <p:cNvSpPr/>
            <p:nvPr/>
          </p:nvSpPr>
          <p:spPr>
            <a:xfrm>
              <a:off x="2632026" y="2027858"/>
              <a:ext cx="144016" cy="144016"/>
            </a:xfrm>
            <a:prstGeom prst="ellipse">
              <a:avLst/>
            </a:prstGeom>
            <a:solidFill>
              <a:schemeClr val="accent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75" name="타원 174"/>
            <p:cNvSpPr/>
            <p:nvPr/>
          </p:nvSpPr>
          <p:spPr>
            <a:xfrm>
              <a:off x="2709838" y="2186608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76" name="타원 175"/>
            <p:cNvSpPr/>
            <p:nvPr/>
          </p:nvSpPr>
          <p:spPr>
            <a:xfrm>
              <a:off x="2632026" y="2343374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77" name="타원 176"/>
            <p:cNvSpPr/>
            <p:nvPr/>
          </p:nvSpPr>
          <p:spPr>
            <a:xfrm>
              <a:off x="2709838" y="2500140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78" name="타원 177"/>
            <p:cNvSpPr/>
            <p:nvPr/>
          </p:nvSpPr>
          <p:spPr>
            <a:xfrm>
              <a:off x="2632026" y="2668614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79" name="타원 178"/>
            <p:cNvSpPr/>
            <p:nvPr/>
          </p:nvSpPr>
          <p:spPr>
            <a:xfrm>
              <a:off x="2712790" y="2837088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80" name="타원 179"/>
            <p:cNvSpPr/>
            <p:nvPr/>
          </p:nvSpPr>
          <p:spPr>
            <a:xfrm>
              <a:off x="2637830" y="2996758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81" name="타원 180"/>
            <p:cNvSpPr/>
            <p:nvPr/>
          </p:nvSpPr>
          <p:spPr>
            <a:xfrm>
              <a:off x="2712790" y="3161082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82" name="타원 181"/>
            <p:cNvSpPr/>
            <p:nvPr/>
          </p:nvSpPr>
          <p:spPr>
            <a:xfrm>
              <a:off x="2637830" y="3319158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83" name="타원 182"/>
            <p:cNvSpPr/>
            <p:nvPr/>
          </p:nvSpPr>
          <p:spPr>
            <a:xfrm>
              <a:off x="2706440" y="3479157"/>
              <a:ext cx="144016" cy="144016"/>
            </a:xfrm>
            <a:prstGeom prst="ellipse">
              <a:avLst/>
            </a:prstGeom>
            <a:solidFill>
              <a:schemeClr val="accent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84" name="타원 183"/>
            <p:cNvSpPr/>
            <p:nvPr/>
          </p:nvSpPr>
          <p:spPr>
            <a:xfrm>
              <a:off x="2644726" y="3650602"/>
              <a:ext cx="144016" cy="144016"/>
            </a:xfrm>
            <a:prstGeom prst="ellipse">
              <a:avLst/>
            </a:prstGeom>
            <a:solidFill>
              <a:schemeClr val="accent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85" name="타원 184"/>
            <p:cNvSpPr/>
            <p:nvPr/>
          </p:nvSpPr>
          <p:spPr>
            <a:xfrm>
              <a:off x="2706440" y="3809102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86" name="타원 185"/>
            <p:cNvSpPr/>
            <p:nvPr/>
          </p:nvSpPr>
          <p:spPr>
            <a:xfrm>
              <a:off x="2632026" y="3967178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87" name="타원 186"/>
            <p:cNvSpPr/>
            <p:nvPr/>
          </p:nvSpPr>
          <p:spPr>
            <a:xfrm>
              <a:off x="2712790" y="1580047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2559782" y="1700394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Ag-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2584819" y="2013066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2559782" y="2323236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Ag-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2559782" y="2647093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Ag-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2570734" y="2977321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Ag-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2567646" y="3294028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Ag-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94" name="TextBox 193"/>
            <p:cNvSpPr txBox="1"/>
            <p:nvPr/>
          </p:nvSpPr>
          <p:spPr>
            <a:xfrm>
              <a:off x="2577716" y="3635560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95" name="TextBox 194"/>
            <p:cNvSpPr txBox="1"/>
            <p:nvPr/>
          </p:nvSpPr>
          <p:spPr>
            <a:xfrm>
              <a:off x="2559782" y="3959640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Ag-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2961866" y="1566270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Ag-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2958673" y="1842068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Ag-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3014439" y="2173105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Ag-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2976712" y="2474787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Ag-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2961866" y="2818710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Ag-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961866" y="3795987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Ag-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46" name="직사각형 145"/>
            <p:cNvSpPr/>
            <p:nvPr/>
          </p:nvSpPr>
          <p:spPr>
            <a:xfrm>
              <a:off x="2919822" y="1555462"/>
              <a:ext cx="288032" cy="259228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47" name="타원 146"/>
            <p:cNvSpPr/>
            <p:nvPr/>
          </p:nvSpPr>
          <p:spPr>
            <a:xfrm>
              <a:off x="2949166" y="1718866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48" name="타원 147"/>
            <p:cNvSpPr/>
            <p:nvPr/>
          </p:nvSpPr>
          <p:spPr>
            <a:xfrm>
              <a:off x="3033874" y="1864916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49" name="타원 148"/>
            <p:cNvSpPr/>
            <p:nvPr/>
          </p:nvSpPr>
          <p:spPr>
            <a:xfrm>
              <a:off x="2956062" y="2026866"/>
              <a:ext cx="144016" cy="144016"/>
            </a:xfrm>
            <a:prstGeom prst="ellipse">
              <a:avLst/>
            </a:prstGeom>
            <a:solidFill>
              <a:schemeClr val="accent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50" name="타원 149"/>
            <p:cNvSpPr/>
            <p:nvPr/>
          </p:nvSpPr>
          <p:spPr>
            <a:xfrm>
              <a:off x="3033874" y="2185616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51" name="타원 150"/>
            <p:cNvSpPr/>
            <p:nvPr/>
          </p:nvSpPr>
          <p:spPr>
            <a:xfrm>
              <a:off x="2956062" y="2342382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52" name="타원 151"/>
            <p:cNvSpPr/>
            <p:nvPr/>
          </p:nvSpPr>
          <p:spPr>
            <a:xfrm>
              <a:off x="3033874" y="2499148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53" name="타원 152"/>
            <p:cNvSpPr/>
            <p:nvPr/>
          </p:nvSpPr>
          <p:spPr>
            <a:xfrm>
              <a:off x="2956062" y="2667622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54" name="타원 153"/>
            <p:cNvSpPr/>
            <p:nvPr/>
          </p:nvSpPr>
          <p:spPr>
            <a:xfrm>
              <a:off x="3036826" y="2836096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55" name="타원 154"/>
            <p:cNvSpPr/>
            <p:nvPr/>
          </p:nvSpPr>
          <p:spPr>
            <a:xfrm>
              <a:off x="2961866" y="2995766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56" name="타원 155"/>
            <p:cNvSpPr/>
            <p:nvPr/>
          </p:nvSpPr>
          <p:spPr>
            <a:xfrm>
              <a:off x="3036826" y="3160090"/>
              <a:ext cx="144016" cy="144016"/>
            </a:xfrm>
            <a:prstGeom prst="ellipse">
              <a:avLst/>
            </a:prstGeom>
            <a:solidFill>
              <a:schemeClr val="accent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57" name="타원 156"/>
            <p:cNvSpPr/>
            <p:nvPr/>
          </p:nvSpPr>
          <p:spPr>
            <a:xfrm>
              <a:off x="2961866" y="3318166"/>
              <a:ext cx="144016" cy="144016"/>
            </a:xfrm>
            <a:prstGeom prst="ellipse">
              <a:avLst/>
            </a:prstGeom>
            <a:solidFill>
              <a:schemeClr val="accent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58" name="타원 157"/>
            <p:cNvSpPr/>
            <p:nvPr/>
          </p:nvSpPr>
          <p:spPr>
            <a:xfrm>
              <a:off x="3028070" y="3478165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59" name="타원 158"/>
            <p:cNvSpPr/>
            <p:nvPr/>
          </p:nvSpPr>
          <p:spPr>
            <a:xfrm>
              <a:off x="2968762" y="3649610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60" name="타원 159"/>
            <p:cNvSpPr/>
            <p:nvPr/>
          </p:nvSpPr>
          <p:spPr>
            <a:xfrm>
              <a:off x="3030476" y="3808110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61" name="타원 160"/>
            <p:cNvSpPr/>
            <p:nvPr/>
          </p:nvSpPr>
          <p:spPr>
            <a:xfrm>
              <a:off x="2956062" y="3966186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62" name="타원 161"/>
            <p:cNvSpPr/>
            <p:nvPr/>
          </p:nvSpPr>
          <p:spPr>
            <a:xfrm>
              <a:off x="3036826" y="1579055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2883818" y="1699402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Ag-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2906663" y="2320667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Ag-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2883818" y="2646101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Ag-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2894770" y="2976329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Ag-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2897158" y="3303116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43846" y="3459522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Ag-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2883818" y="3958648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Ag-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cxnSp>
          <p:nvCxnSpPr>
            <p:cNvPr id="145" name="직선 화살표 연결선 144"/>
            <p:cNvCxnSpPr/>
            <p:nvPr/>
          </p:nvCxnSpPr>
          <p:spPr>
            <a:xfrm flipV="1">
              <a:off x="2409106" y="2903348"/>
              <a:ext cx="1008112" cy="10487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TextBox 163"/>
            <p:cNvSpPr txBox="1"/>
            <p:nvPr/>
          </p:nvSpPr>
          <p:spPr>
            <a:xfrm>
              <a:off x="2885350" y="2006521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2958356" y="3452904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Ag-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17" name="TextBox 416"/>
            <p:cNvSpPr txBox="1"/>
            <p:nvPr/>
          </p:nvSpPr>
          <p:spPr>
            <a:xfrm>
              <a:off x="2730116" y="3787960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18" name="TextBox 417"/>
            <p:cNvSpPr txBox="1"/>
            <p:nvPr/>
          </p:nvSpPr>
          <p:spPr>
            <a:xfrm>
              <a:off x="2976712" y="3141205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</p:grpSp>
      <p:grpSp>
        <p:nvGrpSpPr>
          <p:cNvPr id="420" name="그룹 419"/>
          <p:cNvGrpSpPr/>
          <p:nvPr/>
        </p:nvGrpSpPr>
        <p:grpSpPr>
          <a:xfrm>
            <a:off x="2813295" y="1561214"/>
            <a:ext cx="1340085" cy="2593280"/>
            <a:chOff x="2322426" y="1555462"/>
            <a:chExt cx="1340085" cy="2593280"/>
          </a:xfrm>
        </p:grpSpPr>
        <p:cxnSp>
          <p:nvCxnSpPr>
            <p:cNvPr id="421" name="직선 화살표 연결선 420"/>
            <p:cNvCxnSpPr/>
            <p:nvPr/>
          </p:nvCxnSpPr>
          <p:spPr>
            <a:xfrm>
              <a:off x="2322426" y="2078746"/>
              <a:ext cx="1194792" cy="506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2" name="TextBox 421"/>
            <p:cNvSpPr txBox="1"/>
            <p:nvPr/>
          </p:nvSpPr>
          <p:spPr>
            <a:xfrm>
              <a:off x="2637830" y="1567262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Ag-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23" name="TextBox 422"/>
            <p:cNvSpPr txBox="1"/>
            <p:nvPr/>
          </p:nvSpPr>
          <p:spPr>
            <a:xfrm>
              <a:off x="2644540" y="1852781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Ag-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24" name="TextBox 423"/>
            <p:cNvSpPr txBox="1"/>
            <p:nvPr/>
          </p:nvSpPr>
          <p:spPr>
            <a:xfrm>
              <a:off x="2644540" y="2176862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Ag-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25" name="TextBox 424"/>
            <p:cNvSpPr txBox="1"/>
            <p:nvPr/>
          </p:nvSpPr>
          <p:spPr>
            <a:xfrm>
              <a:off x="2644726" y="2475779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Ag-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26" name="TextBox 425"/>
            <p:cNvSpPr txBox="1"/>
            <p:nvPr/>
          </p:nvSpPr>
          <p:spPr>
            <a:xfrm>
              <a:off x="2637830" y="2819702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Ag-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27" name="TextBox 426"/>
            <p:cNvSpPr txBox="1"/>
            <p:nvPr/>
          </p:nvSpPr>
          <p:spPr>
            <a:xfrm>
              <a:off x="2645694" y="3153664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Ag-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28" name="TextBox 427"/>
            <p:cNvSpPr txBox="1"/>
            <p:nvPr/>
          </p:nvSpPr>
          <p:spPr>
            <a:xfrm>
              <a:off x="2660074" y="3494318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29" name="TextBox 428"/>
            <p:cNvSpPr txBox="1"/>
            <p:nvPr/>
          </p:nvSpPr>
          <p:spPr>
            <a:xfrm>
              <a:off x="2637830" y="3796979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Ag-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30" name="직사각형 429"/>
            <p:cNvSpPr/>
            <p:nvPr/>
          </p:nvSpPr>
          <p:spPr>
            <a:xfrm>
              <a:off x="2595786" y="1556454"/>
              <a:ext cx="288032" cy="259228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31" name="타원 430"/>
            <p:cNvSpPr/>
            <p:nvPr/>
          </p:nvSpPr>
          <p:spPr>
            <a:xfrm>
              <a:off x="2625130" y="1719858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32" name="타원 431"/>
            <p:cNvSpPr/>
            <p:nvPr/>
          </p:nvSpPr>
          <p:spPr>
            <a:xfrm>
              <a:off x="2709838" y="1865908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33" name="타원 432"/>
            <p:cNvSpPr/>
            <p:nvPr/>
          </p:nvSpPr>
          <p:spPr>
            <a:xfrm>
              <a:off x="2632026" y="2027858"/>
              <a:ext cx="144016" cy="144016"/>
            </a:xfrm>
            <a:prstGeom prst="ellipse">
              <a:avLst/>
            </a:prstGeom>
            <a:solidFill>
              <a:schemeClr val="accent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34" name="타원 433"/>
            <p:cNvSpPr/>
            <p:nvPr/>
          </p:nvSpPr>
          <p:spPr>
            <a:xfrm>
              <a:off x="2709838" y="2186608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35" name="타원 434"/>
            <p:cNvSpPr/>
            <p:nvPr/>
          </p:nvSpPr>
          <p:spPr>
            <a:xfrm>
              <a:off x="2632026" y="2343374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36" name="타원 435"/>
            <p:cNvSpPr/>
            <p:nvPr/>
          </p:nvSpPr>
          <p:spPr>
            <a:xfrm>
              <a:off x="2709838" y="2500140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37" name="타원 436"/>
            <p:cNvSpPr/>
            <p:nvPr/>
          </p:nvSpPr>
          <p:spPr>
            <a:xfrm>
              <a:off x="2632026" y="2668614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38" name="타원 437"/>
            <p:cNvSpPr/>
            <p:nvPr/>
          </p:nvSpPr>
          <p:spPr>
            <a:xfrm>
              <a:off x="2712790" y="2837088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39" name="타원 438"/>
            <p:cNvSpPr/>
            <p:nvPr/>
          </p:nvSpPr>
          <p:spPr>
            <a:xfrm>
              <a:off x="2637830" y="2996758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40" name="타원 439"/>
            <p:cNvSpPr/>
            <p:nvPr/>
          </p:nvSpPr>
          <p:spPr>
            <a:xfrm>
              <a:off x="2712790" y="3161082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41" name="타원 440"/>
            <p:cNvSpPr/>
            <p:nvPr/>
          </p:nvSpPr>
          <p:spPr>
            <a:xfrm>
              <a:off x="2637830" y="3319158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42" name="타원 441"/>
            <p:cNvSpPr/>
            <p:nvPr/>
          </p:nvSpPr>
          <p:spPr>
            <a:xfrm>
              <a:off x="2706440" y="3479157"/>
              <a:ext cx="144016" cy="144016"/>
            </a:xfrm>
            <a:prstGeom prst="ellipse">
              <a:avLst/>
            </a:prstGeom>
            <a:solidFill>
              <a:schemeClr val="accent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43" name="타원 442"/>
            <p:cNvSpPr/>
            <p:nvPr/>
          </p:nvSpPr>
          <p:spPr>
            <a:xfrm>
              <a:off x="2644726" y="3650602"/>
              <a:ext cx="144016" cy="144016"/>
            </a:xfrm>
            <a:prstGeom prst="ellipse">
              <a:avLst/>
            </a:prstGeom>
            <a:solidFill>
              <a:schemeClr val="accent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44" name="타원 443"/>
            <p:cNvSpPr/>
            <p:nvPr/>
          </p:nvSpPr>
          <p:spPr>
            <a:xfrm>
              <a:off x="2706440" y="3809102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45" name="타원 444"/>
            <p:cNvSpPr/>
            <p:nvPr/>
          </p:nvSpPr>
          <p:spPr>
            <a:xfrm>
              <a:off x="2632026" y="3967178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46" name="타원 445"/>
            <p:cNvSpPr/>
            <p:nvPr/>
          </p:nvSpPr>
          <p:spPr>
            <a:xfrm>
              <a:off x="2712790" y="1580047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47" name="TextBox 446"/>
            <p:cNvSpPr txBox="1"/>
            <p:nvPr/>
          </p:nvSpPr>
          <p:spPr>
            <a:xfrm>
              <a:off x="2559782" y="1700394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Ag-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48" name="TextBox 447"/>
            <p:cNvSpPr txBox="1"/>
            <p:nvPr/>
          </p:nvSpPr>
          <p:spPr>
            <a:xfrm>
              <a:off x="2584819" y="2013066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49" name="TextBox 448"/>
            <p:cNvSpPr txBox="1"/>
            <p:nvPr/>
          </p:nvSpPr>
          <p:spPr>
            <a:xfrm>
              <a:off x="2559782" y="2323236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Ag-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50" name="TextBox 449"/>
            <p:cNvSpPr txBox="1"/>
            <p:nvPr/>
          </p:nvSpPr>
          <p:spPr>
            <a:xfrm>
              <a:off x="2559782" y="2647093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Ag-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51" name="TextBox 450"/>
            <p:cNvSpPr txBox="1"/>
            <p:nvPr/>
          </p:nvSpPr>
          <p:spPr>
            <a:xfrm>
              <a:off x="2570734" y="2977321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Ag-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52" name="TextBox 451"/>
            <p:cNvSpPr txBox="1"/>
            <p:nvPr/>
          </p:nvSpPr>
          <p:spPr>
            <a:xfrm>
              <a:off x="2567646" y="3294028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Ag-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53" name="TextBox 452"/>
            <p:cNvSpPr txBox="1"/>
            <p:nvPr/>
          </p:nvSpPr>
          <p:spPr>
            <a:xfrm>
              <a:off x="2577716" y="3635560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54" name="TextBox 453"/>
            <p:cNvSpPr txBox="1"/>
            <p:nvPr/>
          </p:nvSpPr>
          <p:spPr>
            <a:xfrm>
              <a:off x="2559782" y="3959640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Ag-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55" name="TextBox 454"/>
            <p:cNvSpPr txBox="1"/>
            <p:nvPr/>
          </p:nvSpPr>
          <p:spPr>
            <a:xfrm>
              <a:off x="2961866" y="1566270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Ag-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56" name="TextBox 455"/>
            <p:cNvSpPr txBox="1"/>
            <p:nvPr/>
          </p:nvSpPr>
          <p:spPr>
            <a:xfrm>
              <a:off x="2958673" y="1842068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Ag-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57" name="TextBox 456"/>
            <p:cNvSpPr txBox="1"/>
            <p:nvPr/>
          </p:nvSpPr>
          <p:spPr>
            <a:xfrm>
              <a:off x="3014439" y="2173105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Ag-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58" name="TextBox 457"/>
            <p:cNvSpPr txBox="1"/>
            <p:nvPr/>
          </p:nvSpPr>
          <p:spPr>
            <a:xfrm>
              <a:off x="2976712" y="2474787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Ag-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59" name="TextBox 458"/>
            <p:cNvSpPr txBox="1"/>
            <p:nvPr/>
          </p:nvSpPr>
          <p:spPr>
            <a:xfrm>
              <a:off x="2961866" y="2818710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Ag-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60" name="TextBox 459"/>
            <p:cNvSpPr txBox="1"/>
            <p:nvPr/>
          </p:nvSpPr>
          <p:spPr>
            <a:xfrm>
              <a:off x="2961866" y="3795987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Ag-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61" name="직사각형 460"/>
            <p:cNvSpPr/>
            <p:nvPr/>
          </p:nvSpPr>
          <p:spPr>
            <a:xfrm>
              <a:off x="2919822" y="1555462"/>
              <a:ext cx="288032" cy="259228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62" name="타원 461"/>
            <p:cNvSpPr/>
            <p:nvPr/>
          </p:nvSpPr>
          <p:spPr>
            <a:xfrm>
              <a:off x="2949166" y="1718866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63" name="타원 462"/>
            <p:cNvSpPr/>
            <p:nvPr/>
          </p:nvSpPr>
          <p:spPr>
            <a:xfrm>
              <a:off x="3033874" y="1864916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64" name="타원 463"/>
            <p:cNvSpPr/>
            <p:nvPr/>
          </p:nvSpPr>
          <p:spPr>
            <a:xfrm>
              <a:off x="2956062" y="2026866"/>
              <a:ext cx="144016" cy="144016"/>
            </a:xfrm>
            <a:prstGeom prst="ellipse">
              <a:avLst/>
            </a:prstGeom>
            <a:solidFill>
              <a:schemeClr val="accent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65" name="타원 464"/>
            <p:cNvSpPr/>
            <p:nvPr/>
          </p:nvSpPr>
          <p:spPr>
            <a:xfrm>
              <a:off x="3033874" y="2185616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66" name="타원 465"/>
            <p:cNvSpPr/>
            <p:nvPr/>
          </p:nvSpPr>
          <p:spPr>
            <a:xfrm>
              <a:off x="2956062" y="2342382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67" name="타원 466"/>
            <p:cNvSpPr/>
            <p:nvPr/>
          </p:nvSpPr>
          <p:spPr>
            <a:xfrm>
              <a:off x="3033874" y="2499148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68" name="타원 467"/>
            <p:cNvSpPr/>
            <p:nvPr/>
          </p:nvSpPr>
          <p:spPr>
            <a:xfrm>
              <a:off x="2956062" y="2667622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69" name="타원 468"/>
            <p:cNvSpPr/>
            <p:nvPr/>
          </p:nvSpPr>
          <p:spPr>
            <a:xfrm>
              <a:off x="3036826" y="2836096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70" name="타원 469"/>
            <p:cNvSpPr/>
            <p:nvPr/>
          </p:nvSpPr>
          <p:spPr>
            <a:xfrm>
              <a:off x="2961866" y="2995766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71" name="타원 470"/>
            <p:cNvSpPr/>
            <p:nvPr/>
          </p:nvSpPr>
          <p:spPr>
            <a:xfrm>
              <a:off x="3036826" y="3160090"/>
              <a:ext cx="144016" cy="144016"/>
            </a:xfrm>
            <a:prstGeom prst="ellipse">
              <a:avLst/>
            </a:prstGeom>
            <a:solidFill>
              <a:schemeClr val="accent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72" name="타원 471"/>
            <p:cNvSpPr/>
            <p:nvPr/>
          </p:nvSpPr>
          <p:spPr>
            <a:xfrm>
              <a:off x="2961866" y="3318166"/>
              <a:ext cx="144016" cy="144016"/>
            </a:xfrm>
            <a:prstGeom prst="ellipse">
              <a:avLst/>
            </a:prstGeom>
            <a:solidFill>
              <a:schemeClr val="accent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73" name="타원 472"/>
            <p:cNvSpPr/>
            <p:nvPr/>
          </p:nvSpPr>
          <p:spPr>
            <a:xfrm>
              <a:off x="3028070" y="3478165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74" name="타원 473"/>
            <p:cNvSpPr/>
            <p:nvPr/>
          </p:nvSpPr>
          <p:spPr>
            <a:xfrm>
              <a:off x="2968762" y="3649610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75" name="타원 474"/>
            <p:cNvSpPr/>
            <p:nvPr/>
          </p:nvSpPr>
          <p:spPr>
            <a:xfrm>
              <a:off x="3030476" y="3808110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76" name="타원 475"/>
            <p:cNvSpPr/>
            <p:nvPr/>
          </p:nvSpPr>
          <p:spPr>
            <a:xfrm>
              <a:off x="2956062" y="3966186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77" name="타원 476"/>
            <p:cNvSpPr/>
            <p:nvPr/>
          </p:nvSpPr>
          <p:spPr>
            <a:xfrm>
              <a:off x="3036826" y="1579055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78" name="TextBox 477"/>
            <p:cNvSpPr txBox="1"/>
            <p:nvPr/>
          </p:nvSpPr>
          <p:spPr>
            <a:xfrm>
              <a:off x="2883818" y="1699402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Ag-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79" name="TextBox 478"/>
            <p:cNvSpPr txBox="1"/>
            <p:nvPr/>
          </p:nvSpPr>
          <p:spPr>
            <a:xfrm>
              <a:off x="2906663" y="2320667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Ag-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80" name="TextBox 479"/>
            <p:cNvSpPr txBox="1"/>
            <p:nvPr/>
          </p:nvSpPr>
          <p:spPr>
            <a:xfrm>
              <a:off x="2883818" y="2646101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Ag-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81" name="TextBox 480"/>
            <p:cNvSpPr txBox="1"/>
            <p:nvPr/>
          </p:nvSpPr>
          <p:spPr>
            <a:xfrm>
              <a:off x="2894770" y="2976329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Ag-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82" name="TextBox 481"/>
            <p:cNvSpPr txBox="1"/>
            <p:nvPr/>
          </p:nvSpPr>
          <p:spPr>
            <a:xfrm>
              <a:off x="2897158" y="3303116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83" name="TextBox 482"/>
            <p:cNvSpPr txBox="1"/>
            <p:nvPr/>
          </p:nvSpPr>
          <p:spPr>
            <a:xfrm>
              <a:off x="2643846" y="3459522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Ag-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84" name="TextBox 483"/>
            <p:cNvSpPr txBox="1"/>
            <p:nvPr/>
          </p:nvSpPr>
          <p:spPr>
            <a:xfrm>
              <a:off x="2883818" y="3958648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Ag-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cxnSp>
          <p:nvCxnSpPr>
            <p:cNvPr id="485" name="직선 화살표 연결선 484"/>
            <p:cNvCxnSpPr/>
            <p:nvPr/>
          </p:nvCxnSpPr>
          <p:spPr>
            <a:xfrm flipV="1">
              <a:off x="2409106" y="2903348"/>
              <a:ext cx="1008112" cy="10487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6" name="TextBox 485"/>
            <p:cNvSpPr txBox="1"/>
            <p:nvPr/>
          </p:nvSpPr>
          <p:spPr>
            <a:xfrm>
              <a:off x="2885350" y="2006521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87" name="TextBox 486"/>
            <p:cNvSpPr txBox="1"/>
            <p:nvPr/>
          </p:nvSpPr>
          <p:spPr>
            <a:xfrm>
              <a:off x="2958356" y="3452904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Ag-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88" name="TextBox 487"/>
            <p:cNvSpPr txBox="1"/>
            <p:nvPr/>
          </p:nvSpPr>
          <p:spPr>
            <a:xfrm>
              <a:off x="2730116" y="3787960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89" name="TextBox 488"/>
            <p:cNvSpPr txBox="1"/>
            <p:nvPr/>
          </p:nvSpPr>
          <p:spPr>
            <a:xfrm>
              <a:off x="2976712" y="3141205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</p:grpSp>
      <p:grpSp>
        <p:nvGrpSpPr>
          <p:cNvPr id="490" name="그룹 489"/>
          <p:cNvGrpSpPr/>
          <p:nvPr/>
        </p:nvGrpSpPr>
        <p:grpSpPr>
          <a:xfrm>
            <a:off x="4324131" y="1535831"/>
            <a:ext cx="1302358" cy="2593280"/>
            <a:chOff x="2322426" y="1555462"/>
            <a:chExt cx="1302358" cy="2593280"/>
          </a:xfrm>
        </p:grpSpPr>
        <p:cxnSp>
          <p:nvCxnSpPr>
            <p:cNvPr id="491" name="직선 화살표 연결선 490"/>
            <p:cNvCxnSpPr/>
            <p:nvPr/>
          </p:nvCxnSpPr>
          <p:spPr>
            <a:xfrm>
              <a:off x="2322426" y="2078746"/>
              <a:ext cx="1194792" cy="506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6" name="TextBox 495"/>
            <p:cNvSpPr txBox="1"/>
            <p:nvPr/>
          </p:nvSpPr>
          <p:spPr>
            <a:xfrm>
              <a:off x="2637830" y="2819702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Ag-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98" name="TextBox 497"/>
            <p:cNvSpPr txBox="1"/>
            <p:nvPr/>
          </p:nvSpPr>
          <p:spPr>
            <a:xfrm>
              <a:off x="2660074" y="3494318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500" name="직사각형 499"/>
            <p:cNvSpPr/>
            <p:nvPr/>
          </p:nvSpPr>
          <p:spPr>
            <a:xfrm>
              <a:off x="2595786" y="1556454"/>
              <a:ext cx="288032" cy="259228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501" name="타원 500"/>
            <p:cNvSpPr/>
            <p:nvPr/>
          </p:nvSpPr>
          <p:spPr>
            <a:xfrm>
              <a:off x="2625130" y="1719858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502" name="타원 501"/>
            <p:cNvSpPr/>
            <p:nvPr/>
          </p:nvSpPr>
          <p:spPr>
            <a:xfrm>
              <a:off x="2709838" y="1865908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503" name="타원 502"/>
            <p:cNvSpPr/>
            <p:nvPr/>
          </p:nvSpPr>
          <p:spPr>
            <a:xfrm>
              <a:off x="2632026" y="2027858"/>
              <a:ext cx="144016" cy="144016"/>
            </a:xfrm>
            <a:prstGeom prst="ellipse">
              <a:avLst/>
            </a:prstGeom>
            <a:solidFill>
              <a:schemeClr val="accent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504" name="타원 503"/>
            <p:cNvSpPr/>
            <p:nvPr/>
          </p:nvSpPr>
          <p:spPr>
            <a:xfrm>
              <a:off x="2709838" y="2186608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505" name="타원 504"/>
            <p:cNvSpPr/>
            <p:nvPr/>
          </p:nvSpPr>
          <p:spPr>
            <a:xfrm>
              <a:off x="2632026" y="2343374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506" name="타원 505"/>
            <p:cNvSpPr/>
            <p:nvPr/>
          </p:nvSpPr>
          <p:spPr>
            <a:xfrm>
              <a:off x="2709838" y="2500140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507" name="타원 506"/>
            <p:cNvSpPr/>
            <p:nvPr/>
          </p:nvSpPr>
          <p:spPr>
            <a:xfrm>
              <a:off x="2632026" y="2668614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508" name="타원 507"/>
            <p:cNvSpPr/>
            <p:nvPr/>
          </p:nvSpPr>
          <p:spPr>
            <a:xfrm>
              <a:off x="2712790" y="2837088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509" name="타원 508"/>
            <p:cNvSpPr/>
            <p:nvPr/>
          </p:nvSpPr>
          <p:spPr>
            <a:xfrm>
              <a:off x="2637830" y="2996758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510" name="타원 509"/>
            <p:cNvSpPr/>
            <p:nvPr/>
          </p:nvSpPr>
          <p:spPr>
            <a:xfrm>
              <a:off x="2712790" y="3161082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511" name="타원 510"/>
            <p:cNvSpPr/>
            <p:nvPr/>
          </p:nvSpPr>
          <p:spPr>
            <a:xfrm>
              <a:off x="2637830" y="3319158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512" name="타원 511"/>
            <p:cNvSpPr/>
            <p:nvPr/>
          </p:nvSpPr>
          <p:spPr>
            <a:xfrm>
              <a:off x="2706440" y="3479157"/>
              <a:ext cx="144016" cy="144016"/>
            </a:xfrm>
            <a:prstGeom prst="ellipse">
              <a:avLst/>
            </a:prstGeom>
            <a:solidFill>
              <a:schemeClr val="accent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513" name="타원 512"/>
            <p:cNvSpPr/>
            <p:nvPr/>
          </p:nvSpPr>
          <p:spPr>
            <a:xfrm>
              <a:off x="2644726" y="3650602"/>
              <a:ext cx="144016" cy="144016"/>
            </a:xfrm>
            <a:prstGeom prst="ellipse">
              <a:avLst/>
            </a:prstGeom>
            <a:solidFill>
              <a:schemeClr val="accent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514" name="타원 513"/>
            <p:cNvSpPr/>
            <p:nvPr/>
          </p:nvSpPr>
          <p:spPr>
            <a:xfrm>
              <a:off x="2706440" y="3809102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515" name="타원 514"/>
            <p:cNvSpPr/>
            <p:nvPr/>
          </p:nvSpPr>
          <p:spPr>
            <a:xfrm>
              <a:off x="2632026" y="3967178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516" name="타원 515"/>
            <p:cNvSpPr/>
            <p:nvPr/>
          </p:nvSpPr>
          <p:spPr>
            <a:xfrm>
              <a:off x="2712790" y="1580047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518" name="TextBox 517"/>
            <p:cNvSpPr txBox="1"/>
            <p:nvPr/>
          </p:nvSpPr>
          <p:spPr>
            <a:xfrm>
              <a:off x="2584819" y="2013066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523" name="TextBox 522"/>
            <p:cNvSpPr txBox="1"/>
            <p:nvPr/>
          </p:nvSpPr>
          <p:spPr>
            <a:xfrm>
              <a:off x="2577716" y="3635560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525" name="TextBox 524"/>
            <p:cNvSpPr txBox="1"/>
            <p:nvPr/>
          </p:nvSpPr>
          <p:spPr>
            <a:xfrm>
              <a:off x="2961866" y="1566270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Ag-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531" name="직사각형 530"/>
            <p:cNvSpPr/>
            <p:nvPr/>
          </p:nvSpPr>
          <p:spPr>
            <a:xfrm>
              <a:off x="2919822" y="1555462"/>
              <a:ext cx="288032" cy="259228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532" name="타원 531"/>
            <p:cNvSpPr/>
            <p:nvPr/>
          </p:nvSpPr>
          <p:spPr>
            <a:xfrm>
              <a:off x="2949166" y="1718866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533" name="타원 532"/>
            <p:cNvSpPr/>
            <p:nvPr/>
          </p:nvSpPr>
          <p:spPr>
            <a:xfrm>
              <a:off x="3033874" y="1864916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534" name="타원 533"/>
            <p:cNvSpPr/>
            <p:nvPr/>
          </p:nvSpPr>
          <p:spPr>
            <a:xfrm>
              <a:off x="2956062" y="2026866"/>
              <a:ext cx="144016" cy="144016"/>
            </a:xfrm>
            <a:prstGeom prst="ellipse">
              <a:avLst/>
            </a:prstGeom>
            <a:solidFill>
              <a:schemeClr val="accent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535" name="타원 534"/>
            <p:cNvSpPr/>
            <p:nvPr/>
          </p:nvSpPr>
          <p:spPr>
            <a:xfrm>
              <a:off x="3033874" y="2185616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536" name="타원 535"/>
            <p:cNvSpPr/>
            <p:nvPr/>
          </p:nvSpPr>
          <p:spPr>
            <a:xfrm>
              <a:off x="2956062" y="2342382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537" name="타원 536"/>
            <p:cNvSpPr/>
            <p:nvPr/>
          </p:nvSpPr>
          <p:spPr>
            <a:xfrm>
              <a:off x="3033874" y="2499148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538" name="타원 537"/>
            <p:cNvSpPr/>
            <p:nvPr/>
          </p:nvSpPr>
          <p:spPr>
            <a:xfrm>
              <a:off x="2956062" y="2667622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539" name="타원 538"/>
            <p:cNvSpPr/>
            <p:nvPr/>
          </p:nvSpPr>
          <p:spPr>
            <a:xfrm>
              <a:off x="3036826" y="2836096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540" name="타원 539"/>
            <p:cNvSpPr/>
            <p:nvPr/>
          </p:nvSpPr>
          <p:spPr>
            <a:xfrm>
              <a:off x="2961866" y="2995766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541" name="타원 540"/>
            <p:cNvSpPr/>
            <p:nvPr/>
          </p:nvSpPr>
          <p:spPr>
            <a:xfrm>
              <a:off x="3036826" y="3160090"/>
              <a:ext cx="144016" cy="144016"/>
            </a:xfrm>
            <a:prstGeom prst="ellipse">
              <a:avLst/>
            </a:prstGeom>
            <a:solidFill>
              <a:schemeClr val="accent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542" name="타원 541"/>
            <p:cNvSpPr/>
            <p:nvPr/>
          </p:nvSpPr>
          <p:spPr>
            <a:xfrm>
              <a:off x="2961866" y="3318166"/>
              <a:ext cx="144016" cy="144016"/>
            </a:xfrm>
            <a:prstGeom prst="ellipse">
              <a:avLst/>
            </a:prstGeom>
            <a:solidFill>
              <a:schemeClr val="accent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543" name="타원 542"/>
            <p:cNvSpPr/>
            <p:nvPr/>
          </p:nvSpPr>
          <p:spPr>
            <a:xfrm>
              <a:off x="3028070" y="3478165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544" name="타원 543"/>
            <p:cNvSpPr/>
            <p:nvPr/>
          </p:nvSpPr>
          <p:spPr>
            <a:xfrm>
              <a:off x="2968762" y="3649610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545" name="타원 544"/>
            <p:cNvSpPr/>
            <p:nvPr/>
          </p:nvSpPr>
          <p:spPr>
            <a:xfrm>
              <a:off x="3030476" y="3808110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546" name="타원 545"/>
            <p:cNvSpPr/>
            <p:nvPr/>
          </p:nvSpPr>
          <p:spPr>
            <a:xfrm>
              <a:off x="2956062" y="3966186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547" name="타원 546"/>
            <p:cNvSpPr/>
            <p:nvPr/>
          </p:nvSpPr>
          <p:spPr>
            <a:xfrm>
              <a:off x="3036826" y="1579055"/>
              <a:ext cx="144016" cy="1440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552" name="TextBox 551"/>
            <p:cNvSpPr txBox="1"/>
            <p:nvPr/>
          </p:nvSpPr>
          <p:spPr>
            <a:xfrm>
              <a:off x="2897158" y="3303116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553" name="TextBox 552"/>
            <p:cNvSpPr txBox="1"/>
            <p:nvPr/>
          </p:nvSpPr>
          <p:spPr>
            <a:xfrm>
              <a:off x="2643846" y="3459522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Ag-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cxnSp>
          <p:nvCxnSpPr>
            <p:cNvPr id="555" name="직선 화살표 연결선 554"/>
            <p:cNvCxnSpPr/>
            <p:nvPr/>
          </p:nvCxnSpPr>
          <p:spPr>
            <a:xfrm flipV="1">
              <a:off x="2409106" y="2903348"/>
              <a:ext cx="1008112" cy="10487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6" name="TextBox 555"/>
            <p:cNvSpPr txBox="1"/>
            <p:nvPr/>
          </p:nvSpPr>
          <p:spPr>
            <a:xfrm>
              <a:off x="2885350" y="2006521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559" name="TextBox 558"/>
            <p:cNvSpPr txBox="1"/>
            <p:nvPr/>
          </p:nvSpPr>
          <p:spPr>
            <a:xfrm>
              <a:off x="2976712" y="3141205"/>
              <a:ext cx="64807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Ag</a:t>
              </a:r>
              <a:endParaRPr lang="ko-KR" altLang="en-US" sz="500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</p:grpSp>
      <p:cxnSp>
        <p:nvCxnSpPr>
          <p:cNvPr id="561" name="직선 화살표 연결선 560"/>
          <p:cNvCxnSpPr/>
          <p:nvPr/>
        </p:nvCxnSpPr>
        <p:spPr>
          <a:xfrm>
            <a:off x="5869363" y="2040206"/>
            <a:ext cx="1194792" cy="506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8" name="TextBox 567"/>
          <p:cNvSpPr txBox="1"/>
          <p:nvPr/>
        </p:nvSpPr>
        <p:spPr>
          <a:xfrm>
            <a:off x="6207011" y="3455778"/>
            <a:ext cx="64807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Ag</a:t>
            </a:r>
            <a:endParaRPr lang="ko-KR" altLang="en-US" sz="5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570" name="직사각형 569"/>
          <p:cNvSpPr/>
          <p:nvPr/>
        </p:nvSpPr>
        <p:spPr>
          <a:xfrm>
            <a:off x="6142723" y="1517914"/>
            <a:ext cx="288032" cy="25922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571" name="타원 570"/>
          <p:cNvSpPr/>
          <p:nvPr/>
        </p:nvSpPr>
        <p:spPr>
          <a:xfrm>
            <a:off x="6172067" y="1681318"/>
            <a:ext cx="144016" cy="144016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573" name="타원 572"/>
          <p:cNvSpPr/>
          <p:nvPr/>
        </p:nvSpPr>
        <p:spPr>
          <a:xfrm>
            <a:off x="6178963" y="1989318"/>
            <a:ext cx="144016" cy="144016"/>
          </a:xfrm>
          <a:prstGeom prst="ellipse">
            <a:avLst/>
          </a:prstGeom>
          <a:solidFill>
            <a:schemeClr val="accent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579" name="타원 578"/>
          <p:cNvSpPr/>
          <p:nvPr/>
        </p:nvSpPr>
        <p:spPr>
          <a:xfrm>
            <a:off x="6184767" y="2958218"/>
            <a:ext cx="144016" cy="144016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582" name="타원 581"/>
          <p:cNvSpPr/>
          <p:nvPr/>
        </p:nvSpPr>
        <p:spPr>
          <a:xfrm>
            <a:off x="6253377" y="3440617"/>
            <a:ext cx="144016" cy="144016"/>
          </a:xfrm>
          <a:prstGeom prst="ellipse">
            <a:avLst/>
          </a:prstGeom>
          <a:solidFill>
            <a:schemeClr val="accent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583" name="타원 582"/>
          <p:cNvSpPr/>
          <p:nvPr/>
        </p:nvSpPr>
        <p:spPr>
          <a:xfrm>
            <a:off x="6191663" y="3612062"/>
            <a:ext cx="144016" cy="144016"/>
          </a:xfrm>
          <a:prstGeom prst="ellipse">
            <a:avLst/>
          </a:prstGeom>
          <a:solidFill>
            <a:schemeClr val="accent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588" name="TextBox 587"/>
          <p:cNvSpPr txBox="1"/>
          <p:nvPr/>
        </p:nvSpPr>
        <p:spPr>
          <a:xfrm>
            <a:off x="6131756" y="1974526"/>
            <a:ext cx="64807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Ag</a:t>
            </a:r>
            <a:endParaRPr lang="ko-KR" altLang="en-US" sz="5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593" name="TextBox 592"/>
          <p:cNvSpPr txBox="1"/>
          <p:nvPr/>
        </p:nvSpPr>
        <p:spPr>
          <a:xfrm>
            <a:off x="6124653" y="3597020"/>
            <a:ext cx="64807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Ag</a:t>
            </a:r>
            <a:endParaRPr lang="ko-KR" altLang="en-US" sz="5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595" name="TextBox 594"/>
          <p:cNvSpPr txBox="1"/>
          <p:nvPr/>
        </p:nvSpPr>
        <p:spPr>
          <a:xfrm>
            <a:off x="6508803" y="1527730"/>
            <a:ext cx="64807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Ag-</a:t>
            </a:r>
            <a:endParaRPr lang="ko-KR" altLang="en-US" sz="5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601" name="직사각형 600"/>
          <p:cNvSpPr/>
          <p:nvPr/>
        </p:nvSpPr>
        <p:spPr>
          <a:xfrm>
            <a:off x="6466759" y="1516922"/>
            <a:ext cx="288032" cy="25922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604" name="타원 603"/>
          <p:cNvSpPr/>
          <p:nvPr/>
        </p:nvSpPr>
        <p:spPr>
          <a:xfrm>
            <a:off x="6502999" y="1988326"/>
            <a:ext cx="144016" cy="144016"/>
          </a:xfrm>
          <a:prstGeom prst="ellipse">
            <a:avLst/>
          </a:prstGeom>
          <a:solidFill>
            <a:schemeClr val="accent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611" name="타원 610"/>
          <p:cNvSpPr/>
          <p:nvPr/>
        </p:nvSpPr>
        <p:spPr>
          <a:xfrm>
            <a:off x="6583763" y="3121550"/>
            <a:ext cx="144016" cy="144016"/>
          </a:xfrm>
          <a:prstGeom prst="ellipse">
            <a:avLst/>
          </a:prstGeom>
          <a:solidFill>
            <a:schemeClr val="accent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612" name="타원 611"/>
          <p:cNvSpPr/>
          <p:nvPr/>
        </p:nvSpPr>
        <p:spPr>
          <a:xfrm>
            <a:off x="6508803" y="3279626"/>
            <a:ext cx="144016" cy="144016"/>
          </a:xfrm>
          <a:prstGeom prst="ellipse">
            <a:avLst/>
          </a:prstGeom>
          <a:solidFill>
            <a:schemeClr val="accent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613" name="타원 612"/>
          <p:cNvSpPr/>
          <p:nvPr/>
        </p:nvSpPr>
        <p:spPr>
          <a:xfrm>
            <a:off x="6575007" y="3439625"/>
            <a:ext cx="144016" cy="144016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617" name="타원 616"/>
          <p:cNvSpPr/>
          <p:nvPr/>
        </p:nvSpPr>
        <p:spPr>
          <a:xfrm>
            <a:off x="6583763" y="1540515"/>
            <a:ext cx="144016" cy="144016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622" name="TextBox 621"/>
          <p:cNvSpPr txBox="1"/>
          <p:nvPr/>
        </p:nvSpPr>
        <p:spPr>
          <a:xfrm>
            <a:off x="6444095" y="3264576"/>
            <a:ext cx="64807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Ag</a:t>
            </a:r>
            <a:endParaRPr lang="ko-KR" altLang="en-US" sz="5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623" name="TextBox 622"/>
          <p:cNvSpPr txBox="1"/>
          <p:nvPr/>
        </p:nvSpPr>
        <p:spPr>
          <a:xfrm>
            <a:off x="6190783" y="3420982"/>
            <a:ext cx="64807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Ag-</a:t>
            </a:r>
            <a:endParaRPr lang="ko-KR" altLang="en-US" sz="5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cxnSp>
        <p:nvCxnSpPr>
          <p:cNvPr id="625" name="직선 화살표 연결선 624"/>
          <p:cNvCxnSpPr/>
          <p:nvPr/>
        </p:nvCxnSpPr>
        <p:spPr>
          <a:xfrm flipV="1">
            <a:off x="5956043" y="2864808"/>
            <a:ext cx="1008112" cy="10487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6" name="TextBox 625"/>
          <p:cNvSpPr txBox="1"/>
          <p:nvPr/>
        </p:nvSpPr>
        <p:spPr>
          <a:xfrm>
            <a:off x="6432287" y="1967981"/>
            <a:ext cx="64807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Ag</a:t>
            </a:r>
            <a:endParaRPr lang="ko-KR" altLang="en-US" sz="5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629" name="TextBox 628"/>
          <p:cNvSpPr txBox="1"/>
          <p:nvPr/>
        </p:nvSpPr>
        <p:spPr>
          <a:xfrm>
            <a:off x="6523649" y="3102665"/>
            <a:ext cx="64807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Ag</a:t>
            </a:r>
            <a:endParaRPr lang="ko-KR" altLang="en-US" sz="5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630" name="직사각형 629"/>
          <p:cNvSpPr/>
          <p:nvPr/>
        </p:nvSpPr>
        <p:spPr>
          <a:xfrm>
            <a:off x="4334017" y="4279275"/>
            <a:ext cx="1148701" cy="2090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100" b="1" dirty="0">
                <a:solidFill>
                  <a:srgbClr val="00B0F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현상되지 않고 남아있는 </a:t>
            </a:r>
            <a:r>
              <a:rPr lang="ko-KR" altLang="en-US" sz="1100" b="1" dirty="0" err="1">
                <a:solidFill>
                  <a:srgbClr val="00B0F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할로겐화은</a:t>
            </a:r>
            <a:r>
              <a:rPr lang="ko-KR" altLang="en-US" sz="1100" b="1" dirty="0">
                <a:solidFill>
                  <a:srgbClr val="00B0F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유제입자를 용해</a:t>
            </a:r>
            <a:r>
              <a:rPr lang="en-US" altLang="ko-KR" sz="1100" b="1" dirty="0">
                <a:solidFill>
                  <a:srgbClr val="00B0F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, </a:t>
            </a:r>
            <a:r>
              <a:rPr lang="ko-KR" altLang="en-US" sz="1100" b="1" dirty="0">
                <a:solidFill>
                  <a:srgbClr val="00B0F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세척과정</a:t>
            </a:r>
            <a:r>
              <a:rPr lang="en-US" altLang="ko-KR" sz="1100" b="1" dirty="0">
                <a:solidFill>
                  <a:srgbClr val="00B0F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(Wash)</a:t>
            </a:r>
            <a:r>
              <a:rPr lang="ko-KR" altLang="en-US" sz="1100" b="1" dirty="0">
                <a:solidFill>
                  <a:srgbClr val="00B0F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에 의해 모두 </a:t>
            </a:r>
            <a:r>
              <a:rPr lang="ko-KR" altLang="en-US" sz="1100" b="1" dirty="0" err="1">
                <a:solidFill>
                  <a:srgbClr val="00B0F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제거될수</a:t>
            </a:r>
            <a:r>
              <a:rPr lang="ko-KR" altLang="en-US" sz="1100" b="1" dirty="0">
                <a:solidFill>
                  <a:srgbClr val="00B0F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ko-KR" altLang="en-US" sz="1100" b="1" dirty="0" err="1">
                <a:solidFill>
                  <a:srgbClr val="00B0F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있게함</a:t>
            </a:r>
            <a:r>
              <a:rPr lang="ko-KR" altLang="en-US" sz="1100" b="1" dirty="0">
                <a:solidFill>
                  <a:srgbClr val="00B0F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</a:p>
        </p:txBody>
      </p:sp>
      <p:sp>
        <p:nvSpPr>
          <p:cNvPr id="631" name="직사각형 630"/>
          <p:cNvSpPr/>
          <p:nvPr/>
        </p:nvSpPr>
        <p:spPr>
          <a:xfrm>
            <a:off x="5825270" y="4279275"/>
            <a:ext cx="1854797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1100" b="1" kern="0" dirty="0">
                <a:solidFill>
                  <a:srgbClr val="00B0F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현상되지 않고 남아있는 </a:t>
            </a:r>
            <a:r>
              <a:rPr lang="ko-KR" altLang="en-US" sz="1100" b="1" kern="0" dirty="0" err="1">
                <a:solidFill>
                  <a:srgbClr val="00B0F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할로겐화은</a:t>
            </a:r>
            <a:r>
              <a:rPr lang="ko-KR" altLang="en-US" sz="1100" b="1" kern="0" dirty="0">
                <a:solidFill>
                  <a:srgbClr val="00B0F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ko-KR" altLang="en-US" sz="1100" b="1" kern="0" dirty="0" err="1">
                <a:solidFill>
                  <a:srgbClr val="00B0F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유제입자를</a:t>
            </a:r>
            <a:r>
              <a:rPr lang="ko-KR" altLang="en-US" sz="1100" b="1" kern="0" dirty="0">
                <a:solidFill>
                  <a:srgbClr val="00B0F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용해</a:t>
            </a:r>
            <a:r>
              <a:rPr lang="en-US" altLang="ko-KR" sz="1100" b="1" kern="0" dirty="0">
                <a:solidFill>
                  <a:srgbClr val="00B0F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, </a:t>
            </a:r>
            <a:r>
              <a:rPr lang="ko-KR" altLang="en-US" sz="1100" b="1" kern="0" dirty="0" err="1">
                <a:solidFill>
                  <a:srgbClr val="00B0F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세척과정</a:t>
            </a:r>
            <a:r>
              <a:rPr lang="en-US" altLang="ko-KR" sz="1100" b="1" kern="0" dirty="0">
                <a:solidFill>
                  <a:srgbClr val="00B0F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(Wash)</a:t>
            </a:r>
            <a:r>
              <a:rPr lang="ko-KR" altLang="en-US" sz="1100" b="1" kern="0" dirty="0">
                <a:solidFill>
                  <a:srgbClr val="00B0F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에 의해 모두 </a:t>
            </a:r>
            <a:r>
              <a:rPr lang="ko-KR" altLang="en-US" sz="1100" b="1" kern="0" dirty="0" err="1">
                <a:solidFill>
                  <a:srgbClr val="00B0F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제거될수</a:t>
            </a:r>
            <a:r>
              <a:rPr lang="ko-KR" altLang="en-US" sz="1100" b="1" kern="0" dirty="0">
                <a:solidFill>
                  <a:srgbClr val="00B0F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ko-KR" altLang="en-US" sz="1100" b="1" kern="0" dirty="0" err="1">
                <a:solidFill>
                  <a:srgbClr val="00B0F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있게함</a:t>
            </a:r>
            <a:r>
              <a:rPr lang="ko-KR" altLang="en-US" sz="1100" b="1" kern="0" dirty="0">
                <a:solidFill>
                  <a:srgbClr val="00B0F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endParaRPr lang="ko-KR" altLang="en-US" sz="1100" b="1" kern="0" spc="0" dirty="0">
              <a:solidFill>
                <a:srgbClr val="00B0F0"/>
              </a:solidFill>
              <a:effectLst/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94" name="TextBox 293">
            <a:extLst>
              <a:ext uri="{FF2B5EF4-FFF2-40B4-BE49-F238E27FC236}">
                <a16:creationId xmlns:a16="http://schemas.microsoft.com/office/drawing/2014/main" id="{BCB28831-1588-4D94-BDE6-D1732B0094D7}"/>
              </a:ext>
            </a:extLst>
          </p:cNvPr>
          <p:cNvSpPr txBox="1"/>
          <p:nvPr/>
        </p:nvSpPr>
        <p:spPr>
          <a:xfrm>
            <a:off x="1194519" y="105421"/>
            <a:ext cx="7356515" cy="461665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solidFill>
                  <a:srgbClr val="00B0F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Developing </a:t>
            </a:r>
            <a:r>
              <a:rPr lang="ko-KR" altLang="en-US" sz="2400" dirty="0">
                <a:solidFill>
                  <a:srgbClr val="00B0F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프로세스 개요</a:t>
            </a:r>
            <a:endParaRPr lang="en-US" altLang="ko-KR" sz="2400" dirty="0">
              <a:solidFill>
                <a:srgbClr val="00B0F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95" name="TextBox 294">
            <a:extLst>
              <a:ext uri="{FF2B5EF4-FFF2-40B4-BE49-F238E27FC236}">
                <a16:creationId xmlns:a16="http://schemas.microsoft.com/office/drawing/2014/main" id="{EEA15463-72C3-4592-9A80-16142EA9EA63}"/>
              </a:ext>
            </a:extLst>
          </p:cNvPr>
          <p:cNvSpPr txBox="1"/>
          <p:nvPr/>
        </p:nvSpPr>
        <p:spPr>
          <a:xfrm>
            <a:off x="107504" y="116632"/>
            <a:ext cx="1008112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4-06</a:t>
            </a:r>
            <a:endParaRPr lang="ko-KR" altLang="en-US" sz="2400" dirty="0"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07005380-0DDD-47D7-9736-CDB612FB0B09}"/>
              </a:ext>
            </a:extLst>
          </p:cNvPr>
          <p:cNvSpPr/>
          <p:nvPr/>
        </p:nvSpPr>
        <p:spPr>
          <a:xfrm>
            <a:off x="2943406" y="4374755"/>
            <a:ext cx="1063145" cy="1680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1100" b="1" kern="0" dirty="0">
                <a:solidFill>
                  <a:srgbClr val="00B0F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알칼리성을 산성정지액으로 </a:t>
            </a:r>
            <a:r>
              <a:rPr lang="ko-KR" altLang="en-US" sz="1100" b="1" kern="0" dirty="0" err="1">
                <a:solidFill>
                  <a:srgbClr val="00B0F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중화시켜</a:t>
            </a:r>
            <a:r>
              <a:rPr lang="ko-KR" altLang="en-US" sz="1100" b="1" kern="0" dirty="0">
                <a:solidFill>
                  <a:srgbClr val="00B0F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현상의 진행을 신속히 정지</a:t>
            </a:r>
          </a:p>
        </p:txBody>
      </p:sp>
    </p:spTree>
    <p:extLst>
      <p:ext uri="{BB962C8B-B14F-4D97-AF65-F5344CB8AC3E}">
        <p14:creationId xmlns:p14="http://schemas.microsoft.com/office/powerpoint/2010/main" val="34714224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7FB74C5-27C1-4CBC-9A6D-17484792D0A7}"/>
              </a:ext>
            </a:extLst>
          </p:cNvPr>
          <p:cNvSpPr txBox="1"/>
          <p:nvPr/>
        </p:nvSpPr>
        <p:spPr>
          <a:xfrm>
            <a:off x="1180120" y="123902"/>
            <a:ext cx="7675978" cy="461665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CERN</a:t>
            </a:r>
            <a:r>
              <a:rPr lang="ko-KR" altLang="en-US" sz="24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의 </a:t>
            </a:r>
            <a:r>
              <a:rPr lang="ko-KR" altLang="en-US" sz="2400" dirty="0" err="1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원자핵건판</a:t>
            </a:r>
            <a:r>
              <a:rPr lang="ko-KR" altLang="en-US" sz="24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24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Developing</a:t>
            </a:r>
            <a:r>
              <a:rPr lang="ko-KR" altLang="en-US" sz="2400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시설</a:t>
            </a:r>
            <a:endParaRPr lang="en-US" altLang="ko-KR" sz="2400" dirty="0">
              <a:solidFill>
                <a:srgbClr val="00B0F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95C68F-21AC-4636-A4B8-06B0E9492A76}"/>
              </a:ext>
            </a:extLst>
          </p:cNvPr>
          <p:cNvSpPr txBox="1"/>
          <p:nvPr/>
        </p:nvSpPr>
        <p:spPr>
          <a:xfrm>
            <a:off x="107504" y="116632"/>
            <a:ext cx="1008112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4-07</a:t>
            </a:r>
            <a:endParaRPr lang="ko-KR" altLang="en-US" sz="240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4EE4BAB-C071-4510-BE3A-F2BCB060A1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31" y="2137310"/>
            <a:ext cx="3102405" cy="2326804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3B5C8C49-8055-4D48-BF41-0B26CB77A2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4008" y="451520"/>
            <a:ext cx="7195446" cy="21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143718840" descr="EMB000024144c90">
            <a:extLst>
              <a:ext uri="{FF2B5EF4-FFF2-40B4-BE49-F238E27FC236}">
                <a16:creationId xmlns:a16="http://schemas.microsoft.com/office/drawing/2014/main" id="{FDA67050-41B9-4CF3-8D2E-164087B82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774474"/>
            <a:ext cx="5832648" cy="194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C39154CA-E9F6-4E24-A9DA-7725666A14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9991" y="2420888"/>
            <a:ext cx="9609676" cy="198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7" name="_x143719000" descr="EMB000024144c8f">
            <a:extLst>
              <a:ext uri="{FF2B5EF4-FFF2-40B4-BE49-F238E27FC236}">
                <a16:creationId xmlns:a16="http://schemas.microsoft.com/office/drawing/2014/main" id="{A2D1C8CC-9478-49DA-B608-5FEA976B0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039" y="2137310"/>
            <a:ext cx="4464496" cy="171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67DC69-E689-4C2F-B69E-EDA5B913D143}"/>
              </a:ext>
            </a:extLst>
          </p:cNvPr>
          <p:cNvSpPr txBox="1"/>
          <p:nvPr/>
        </p:nvSpPr>
        <p:spPr>
          <a:xfrm>
            <a:off x="4499991" y="1392514"/>
            <a:ext cx="37016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solidFill>
                  <a:srgbClr val="00B0F0"/>
                </a:solidFill>
              </a:rPr>
              <a:t>암실에서 전등</a:t>
            </a:r>
            <a:r>
              <a:rPr lang="en-US" altLang="ko-KR" sz="1600" dirty="0">
                <a:solidFill>
                  <a:srgbClr val="00B0F0"/>
                </a:solidFill>
              </a:rPr>
              <a:t>OFF</a:t>
            </a:r>
            <a:r>
              <a:rPr lang="ko-KR" altLang="en-US" sz="1600" dirty="0">
                <a:solidFill>
                  <a:srgbClr val="00B0F0"/>
                </a:solidFill>
              </a:rPr>
              <a:t>시 처리하는 </a:t>
            </a:r>
            <a:r>
              <a:rPr lang="en-US" altLang="ko-KR" sz="1600" dirty="0">
                <a:solidFill>
                  <a:srgbClr val="00B0F0"/>
                </a:solidFill>
              </a:rPr>
              <a:t>3chain </a:t>
            </a:r>
          </a:p>
          <a:p>
            <a:r>
              <a:rPr lang="en-US" altLang="ko-KR" sz="1600" dirty="0">
                <a:solidFill>
                  <a:srgbClr val="00B0F0"/>
                </a:solidFill>
              </a:rPr>
              <a:t>1chnnel </a:t>
            </a:r>
            <a:r>
              <a:rPr lang="ko-KR" altLang="en-US" sz="1600" dirty="0">
                <a:solidFill>
                  <a:srgbClr val="00B0F0"/>
                </a:solidFill>
              </a:rPr>
              <a:t>작업 </a:t>
            </a:r>
            <a:r>
              <a:rPr lang="en-US" altLang="ko-KR" sz="1600" dirty="0">
                <a:solidFill>
                  <a:srgbClr val="00B0F0"/>
                </a:solidFill>
              </a:rPr>
              <a:t>Time</a:t>
            </a:r>
            <a:r>
              <a:rPr lang="ko-KR" altLang="en-US" sz="1600" dirty="0">
                <a:solidFill>
                  <a:srgbClr val="00B0F0"/>
                </a:solidFill>
              </a:rPr>
              <a:t> </a:t>
            </a:r>
            <a:r>
              <a:rPr lang="en-US" altLang="ko-KR" sz="1600" dirty="0">
                <a:solidFill>
                  <a:srgbClr val="00B0F0"/>
                </a:solidFill>
              </a:rPr>
              <a:t>Flowchart</a:t>
            </a:r>
            <a:endParaRPr lang="ko-KR" altLang="en-US" sz="1600" dirty="0">
              <a:solidFill>
                <a:srgbClr val="00B0F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D1012C-7EF9-43C8-9B8D-6C5B3CE1A15A}"/>
              </a:ext>
            </a:extLst>
          </p:cNvPr>
          <p:cNvSpPr txBox="1"/>
          <p:nvPr/>
        </p:nvSpPr>
        <p:spPr>
          <a:xfrm>
            <a:off x="4633611" y="4171628"/>
            <a:ext cx="37016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solidFill>
                  <a:srgbClr val="00B0F0"/>
                </a:solidFill>
              </a:rPr>
              <a:t>암실에서 전등</a:t>
            </a:r>
            <a:r>
              <a:rPr lang="en-US" altLang="ko-KR" sz="1600" dirty="0">
                <a:solidFill>
                  <a:srgbClr val="00B0F0"/>
                </a:solidFill>
              </a:rPr>
              <a:t>OFF</a:t>
            </a:r>
            <a:r>
              <a:rPr lang="ko-KR" altLang="en-US" sz="1600" dirty="0">
                <a:solidFill>
                  <a:srgbClr val="00B0F0"/>
                </a:solidFill>
              </a:rPr>
              <a:t>시 처리하는 </a:t>
            </a:r>
            <a:r>
              <a:rPr lang="en-US" altLang="ko-KR" sz="1600" dirty="0">
                <a:solidFill>
                  <a:srgbClr val="00B0F0"/>
                </a:solidFill>
              </a:rPr>
              <a:t>3chain </a:t>
            </a:r>
          </a:p>
          <a:p>
            <a:r>
              <a:rPr lang="en-US" altLang="ko-KR" sz="1600" dirty="0">
                <a:solidFill>
                  <a:srgbClr val="00B0F0"/>
                </a:solidFill>
              </a:rPr>
              <a:t>1chnnel </a:t>
            </a:r>
            <a:r>
              <a:rPr lang="ko-KR" altLang="en-US" sz="1600" dirty="0">
                <a:solidFill>
                  <a:srgbClr val="00B0F0"/>
                </a:solidFill>
              </a:rPr>
              <a:t>작업 </a:t>
            </a:r>
            <a:r>
              <a:rPr lang="en-US" altLang="ko-KR" sz="1600" dirty="0">
                <a:solidFill>
                  <a:srgbClr val="00B0F0"/>
                </a:solidFill>
              </a:rPr>
              <a:t>Tank </a:t>
            </a:r>
            <a:r>
              <a:rPr lang="ko-KR" altLang="en-US" sz="1600" dirty="0">
                <a:solidFill>
                  <a:srgbClr val="00B0F0"/>
                </a:solidFill>
              </a:rPr>
              <a:t>사용 </a:t>
            </a:r>
            <a:r>
              <a:rPr lang="en-US" altLang="ko-KR" sz="1600" dirty="0">
                <a:solidFill>
                  <a:srgbClr val="00B0F0"/>
                </a:solidFill>
              </a:rPr>
              <a:t>Flowchart</a:t>
            </a:r>
            <a:endParaRPr lang="ko-KR" altLang="en-US" sz="1600" dirty="0">
              <a:solidFill>
                <a:srgbClr val="00B0F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71F264-A1DA-4498-9E73-A20B6E975E34}"/>
              </a:ext>
            </a:extLst>
          </p:cNvPr>
          <p:cNvSpPr txBox="1"/>
          <p:nvPr/>
        </p:nvSpPr>
        <p:spPr>
          <a:xfrm>
            <a:off x="467544" y="1399185"/>
            <a:ext cx="37593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solidFill>
                  <a:srgbClr val="00B0F0"/>
                </a:solidFill>
              </a:rPr>
              <a:t>암실에서 설치된 각 </a:t>
            </a:r>
            <a:r>
              <a:rPr lang="en-US" altLang="ko-KR" sz="1600" dirty="0">
                <a:solidFill>
                  <a:srgbClr val="00B0F0"/>
                </a:solidFill>
              </a:rPr>
              <a:t>100</a:t>
            </a:r>
            <a:r>
              <a:rPr lang="ko-KR" altLang="en-US" sz="1600" dirty="0">
                <a:solidFill>
                  <a:srgbClr val="00B0F0"/>
                </a:solidFill>
              </a:rPr>
              <a:t>리터 용량탱크</a:t>
            </a:r>
            <a:r>
              <a:rPr lang="en-US" altLang="ko-KR" sz="1600" dirty="0">
                <a:solidFill>
                  <a:srgbClr val="00B0F0"/>
                </a:solidFill>
              </a:rPr>
              <a:t> </a:t>
            </a:r>
          </a:p>
          <a:p>
            <a:r>
              <a:rPr lang="en-US" altLang="ko-KR" sz="1600" dirty="0">
                <a:solidFill>
                  <a:srgbClr val="00B0F0"/>
                </a:solidFill>
              </a:rPr>
              <a:t>Developer, Stop, Fixer, Wash tank</a:t>
            </a:r>
            <a:endParaRPr lang="ko-KR" altLang="en-US" sz="1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1032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4435" y="3009978"/>
            <a:ext cx="504056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5</a:t>
            </a:r>
            <a:endParaRPr lang="ko-KR" altLang="en-US" sz="360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080499" y="3009978"/>
            <a:ext cx="65249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Online Offline</a:t>
            </a:r>
            <a:r>
              <a:rPr lang="ko-KR" altLang="en-US" sz="36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에서 </a:t>
            </a:r>
            <a:r>
              <a:rPr lang="en-US" altLang="ko-KR" sz="36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track </a:t>
            </a:r>
            <a:r>
              <a:rPr lang="ko-KR" altLang="en-US" sz="36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찾기</a:t>
            </a:r>
            <a:endParaRPr lang="en-US" altLang="ko-KR" sz="360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746169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7FB74C5-27C1-4CBC-9A6D-17484792D0A7}"/>
              </a:ext>
            </a:extLst>
          </p:cNvPr>
          <p:cNvSpPr txBox="1"/>
          <p:nvPr/>
        </p:nvSpPr>
        <p:spPr>
          <a:xfrm>
            <a:off x="1180120" y="123902"/>
            <a:ext cx="7675978" cy="461665"/>
          </a:xfrm>
          <a:prstGeom prst="rect">
            <a:avLst/>
          </a:prstGeom>
          <a:noFill/>
          <a:ln w="127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OFF Line </a:t>
            </a:r>
            <a:r>
              <a:rPr lang="ko-KR" altLang="en-US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에서 </a:t>
            </a:r>
            <a:r>
              <a:rPr lang="en-US" altLang="ko-KR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FEDRA</a:t>
            </a:r>
            <a:r>
              <a:rPr lang="ko-KR" altLang="en-US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에 의한 트랙결정과정 </a:t>
            </a:r>
            <a:endParaRPr lang="en-US" altLang="ko-KR" sz="240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95C68F-21AC-4636-A4B8-06B0E9492A76}"/>
              </a:ext>
            </a:extLst>
          </p:cNvPr>
          <p:cNvSpPr txBox="1"/>
          <p:nvPr/>
        </p:nvSpPr>
        <p:spPr>
          <a:xfrm>
            <a:off x="107504" y="116632"/>
            <a:ext cx="1008112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5-01</a:t>
            </a:r>
            <a:endParaRPr lang="ko-KR" altLang="en-US" sz="240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B5C8C49-8055-4D48-BF41-0B26CB77A2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4008" y="451520"/>
            <a:ext cx="7195446" cy="21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C39154CA-E9F6-4E24-A9DA-7725666A14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9991" y="2420888"/>
            <a:ext cx="9609676" cy="198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" name="그림 3" descr="텍스트, 스크린샷, 폰트, 번호이(가) 표시된 사진&#10;&#10;자동 생성된 설명">
            <a:extLst>
              <a:ext uri="{FF2B5EF4-FFF2-40B4-BE49-F238E27FC236}">
                <a16:creationId xmlns:a16="http://schemas.microsoft.com/office/drawing/2014/main" id="{E01377FE-DD2D-A02D-30D5-A8A4825BC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53" y="1593873"/>
            <a:ext cx="7675978" cy="39427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F0A09E2-EA90-1413-0A40-E034C3AC8A74}"/>
              </a:ext>
            </a:extLst>
          </p:cNvPr>
          <p:cNvSpPr txBox="1"/>
          <p:nvPr/>
        </p:nvSpPr>
        <p:spPr>
          <a:xfrm>
            <a:off x="287927" y="990568"/>
            <a:ext cx="8568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00206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Frame work for Emulsion Data </a:t>
            </a:r>
            <a:r>
              <a:rPr lang="en-US" altLang="ko-KR" dirty="0" err="1">
                <a:solidFill>
                  <a:srgbClr val="00206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Reconstuction</a:t>
            </a:r>
            <a:r>
              <a:rPr lang="en-US" altLang="ko-KR" dirty="0">
                <a:solidFill>
                  <a:srgbClr val="00206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and Analysis</a:t>
            </a:r>
            <a:r>
              <a:rPr lang="ko-KR" altLang="en-US" dirty="0">
                <a:solidFill>
                  <a:srgbClr val="00206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의 </a:t>
            </a:r>
            <a:r>
              <a:rPr lang="en-US" altLang="ko-KR" dirty="0">
                <a:solidFill>
                  <a:srgbClr val="00206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Flow chart </a:t>
            </a:r>
          </a:p>
        </p:txBody>
      </p:sp>
    </p:spTree>
    <p:extLst>
      <p:ext uri="{BB962C8B-B14F-4D97-AF65-F5344CB8AC3E}">
        <p14:creationId xmlns:p14="http://schemas.microsoft.com/office/powerpoint/2010/main" val="386949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B880FE-2E9C-3DB1-CA4E-C5ED48BCC90F}"/>
              </a:ext>
            </a:extLst>
          </p:cNvPr>
          <p:cNvSpPr txBox="1"/>
          <p:nvPr/>
        </p:nvSpPr>
        <p:spPr>
          <a:xfrm>
            <a:off x="1180120" y="123902"/>
            <a:ext cx="7675978" cy="461665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FEDRA</a:t>
            </a:r>
            <a:r>
              <a:rPr lang="ko-KR" altLang="en-US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에 </a:t>
            </a:r>
            <a:r>
              <a:rPr lang="en-US" altLang="ko-KR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Diagram</a:t>
            </a:r>
            <a:r>
              <a:rPr lang="ko-KR" altLang="en-US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및 </a:t>
            </a:r>
            <a:r>
              <a:rPr lang="ko-KR" altLang="en-US" sz="240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뮤온</a:t>
            </a:r>
            <a:r>
              <a:rPr lang="ko-KR" altLang="en-US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240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플럭스</a:t>
            </a:r>
            <a:r>
              <a:rPr lang="ko-KR" altLang="en-US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측정 </a:t>
            </a:r>
            <a:endParaRPr lang="en-US" altLang="ko-KR" sz="240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04B399-A205-4995-0253-AE3C70FFF17C}"/>
              </a:ext>
            </a:extLst>
          </p:cNvPr>
          <p:cNvSpPr txBox="1"/>
          <p:nvPr/>
        </p:nvSpPr>
        <p:spPr>
          <a:xfrm>
            <a:off x="107504" y="116632"/>
            <a:ext cx="1008112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5-02</a:t>
            </a:r>
            <a:endParaRPr lang="ko-KR" altLang="en-US" sz="240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9" name="그림 8" descr="텍스트, 스크린샷이(가) 표시된 사진&#10;&#10;자동 생성된 설명">
            <a:extLst>
              <a:ext uri="{FF2B5EF4-FFF2-40B4-BE49-F238E27FC236}">
                <a16:creationId xmlns:a16="http://schemas.microsoft.com/office/drawing/2014/main" id="{BCAF604F-9B94-ED37-E715-8387A6C7A8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472" y="1445335"/>
            <a:ext cx="2409630" cy="3737157"/>
          </a:xfrm>
          <a:prstGeom prst="rect">
            <a:avLst/>
          </a:prstGeom>
        </p:spPr>
      </p:pic>
      <p:pic>
        <p:nvPicPr>
          <p:cNvPr id="11" name="그림 10" descr="텍스트, 스크린샷, 폰트이(가) 표시된 사진&#10;&#10;자동 생성된 설명">
            <a:extLst>
              <a:ext uri="{FF2B5EF4-FFF2-40B4-BE49-F238E27FC236}">
                <a16:creationId xmlns:a16="http://schemas.microsoft.com/office/drawing/2014/main" id="{70CEE502-F165-76F2-D4E9-5FCEE4F88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45335"/>
            <a:ext cx="5724584" cy="37319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A42441-B9FE-5876-BF87-4D609DDA89BF}"/>
              </a:ext>
            </a:extLst>
          </p:cNvPr>
          <p:cNvSpPr txBox="1"/>
          <p:nvPr/>
        </p:nvSpPr>
        <p:spPr>
          <a:xfrm>
            <a:off x="446109" y="83078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8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FEDRA</a:t>
            </a:r>
            <a:r>
              <a:rPr lang="ko-KR" altLang="en-US" sz="18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에 </a:t>
            </a:r>
            <a:r>
              <a:rPr lang="en-US" altLang="ko-KR" sz="18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Diagram</a:t>
            </a:r>
            <a:r>
              <a:rPr lang="ko-KR" altLang="en-US" sz="18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ko-KR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CE1414-4EAF-F350-4322-D9A88ACB870D}"/>
              </a:ext>
            </a:extLst>
          </p:cNvPr>
          <p:cNvSpPr txBox="1"/>
          <p:nvPr/>
        </p:nvSpPr>
        <p:spPr>
          <a:xfrm>
            <a:off x="5832088" y="82388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80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뮤온</a:t>
            </a:r>
            <a:r>
              <a:rPr lang="ko-KR" altLang="en-US" sz="18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80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플럭스</a:t>
            </a:r>
            <a:r>
              <a:rPr lang="ko-KR" altLang="en-US" sz="18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Plot</a:t>
            </a:r>
            <a:r>
              <a:rPr lang="ko-KR" altLang="en-US" sz="18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130511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2">
            <a:extLst>
              <a:ext uri="{FF2B5EF4-FFF2-40B4-BE49-F238E27FC236}">
                <a16:creationId xmlns:a16="http://schemas.microsoft.com/office/drawing/2014/main" id="{36F719D3-FDF1-F80B-3AA6-1401EF721D69}"/>
              </a:ext>
            </a:extLst>
          </p:cNvPr>
          <p:cNvSpPr txBox="1">
            <a:spLocks/>
          </p:cNvSpPr>
          <p:nvPr/>
        </p:nvSpPr>
        <p:spPr>
          <a:xfrm>
            <a:off x="333853" y="854673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/>
              <a:t>After selection cuts, 8</a:t>
            </a:r>
            <a:r>
              <a:rPr lang="el-GR" altLang="ko-KR" dirty="0"/>
              <a:t> </a:t>
            </a:r>
            <a:r>
              <a:rPr lang="el-GR" altLang="ko-KR" dirty="0" err="1"/>
              <a:t>ν</a:t>
            </a:r>
            <a:r>
              <a:rPr lang="el-GR" altLang="ko-KR" baseline="-25000" dirty="0" err="1"/>
              <a:t>μ</a:t>
            </a:r>
            <a:r>
              <a:rPr lang="en-US" altLang="ko-KR" dirty="0"/>
              <a:t> interaction candidate events remain (4.2 expected)</a:t>
            </a:r>
          </a:p>
          <a:p>
            <a:r>
              <a:rPr lang="en-US" altLang="ko-KR" dirty="0"/>
              <a:t>An estimated background of 0.086 events</a:t>
            </a:r>
          </a:p>
          <a:p>
            <a:r>
              <a:rPr lang="en-US" altLang="ko-KR" dirty="0"/>
              <a:t>A significance of 6.8 standard deviations for the observed </a:t>
            </a:r>
            <a:r>
              <a:rPr lang="el-GR" altLang="ko-KR" dirty="0" err="1"/>
              <a:t>ν</a:t>
            </a:r>
            <a:r>
              <a:rPr lang="el-GR" altLang="ko-KR" baseline="-25000" dirty="0" err="1"/>
              <a:t>μ</a:t>
            </a:r>
            <a:r>
              <a:rPr lang="en-US" altLang="ko-KR" dirty="0"/>
              <a:t> signal</a:t>
            </a:r>
            <a:endParaRPr lang="ko-KR" alt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DA30C87-2071-090B-9CA4-F526D246F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748" y="1873841"/>
            <a:ext cx="2336080" cy="2199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1AB0E21C-1628-B60D-93DD-985A2167A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495" y="1954519"/>
            <a:ext cx="2653530" cy="2118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6CE9BF-F1C5-7A86-5CAE-93FD18477521}"/>
              </a:ext>
            </a:extLst>
          </p:cNvPr>
          <p:cNvSpPr txBox="1"/>
          <p:nvPr/>
        </p:nvSpPr>
        <p:spPr>
          <a:xfrm>
            <a:off x="1180120" y="123902"/>
            <a:ext cx="7675978" cy="461665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240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SCiFi</a:t>
            </a:r>
            <a:r>
              <a:rPr lang="en-US" altLang="ko-KR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Topology </a:t>
            </a:r>
            <a:r>
              <a:rPr lang="ko-KR" altLang="en-US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분석에서 </a:t>
            </a:r>
            <a:r>
              <a:rPr lang="ko-KR" altLang="en-US" sz="240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뮤온</a:t>
            </a:r>
            <a:r>
              <a:rPr lang="ko-KR" altLang="en-US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240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뉴트리노</a:t>
            </a:r>
            <a:r>
              <a:rPr lang="ko-KR" altLang="en-US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검출 </a:t>
            </a:r>
            <a:endParaRPr lang="en-US" altLang="ko-KR" sz="240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6D5B68-112E-CF8B-026A-68A9D46203EE}"/>
              </a:ext>
            </a:extLst>
          </p:cNvPr>
          <p:cNvSpPr txBox="1"/>
          <p:nvPr/>
        </p:nvSpPr>
        <p:spPr>
          <a:xfrm>
            <a:off x="107504" y="116632"/>
            <a:ext cx="1008112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5-03</a:t>
            </a:r>
            <a:endParaRPr lang="ko-KR" altLang="en-US" sz="240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AA17AC67-8D93-1CF5-7121-DD1CB64053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4473" y="4569743"/>
            <a:ext cx="3821129" cy="2151042"/>
          </a:xfrm>
          <a:prstGeom prst="rect">
            <a:avLst/>
          </a:prstGeom>
        </p:spPr>
      </p:pic>
      <p:pic>
        <p:nvPicPr>
          <p:cNvPr id="17" name="그림 16" descr="텍스트, 스크린샷, 폰트, 문서이(가) 표시된 사진&#10;&#10;자동 생성된 설명">
            <a:extLst>
              <a:ext uri="{FF2B5EF4-FFF2-40B4-BE49-F238E27FC236}">
                <a16:creationId xmlns:a16="http://schemas.microsoft.com/office/drawing/2014/main" id="{380CCF67-6836-4420-C05E-B654DD5F73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85" y="4569743"/>
            <a:ext cx="3395397" cy="221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6081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4435" y="3009978"/>
            <a:ext cx="504056" cy="6463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6</a:t>
            </a:r>
            <a:endParaRPr lang="ko-KR" altLang="en-US" sz="360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080499" y="3009978"/>
            <a:ext cx="32784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3600" dirty="0">
                <a:solidFill>
                  <a:srgbClr val="7030A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결론을 말하면</a:t>
            </a:r>
            <a:r>
              <a:rPr lang="en-US" altLang="ko-KR" sz="3600" dirty="0">
                <a:solidFill>
                  <a:srgbClr val="7030A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</p:txBody>
      </p:sp>
      <p:pic>
        <p:nvPicPr>
          <p:cNvPr id="4" name="그림 3" descr="의류, 사람, 실내, 흰 가운이(가) 표시된 사진&#10;&#10;자동 생성된 설명">
            <a:extLst>
              <a:ext uri="{FF2B5EF4-FFF2-40B4-BE49-F238E27FC236}">
                <a16:creationId xmlns:a16="http://schemas.microsoft.com/office/drawing/2014/main" id="{81F10437-455F-753A-49A3-690C721CA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561" y="4072263"/>
            <a:ext cx="3249547" cy="23908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5A7A3B-88B3-5553-8186-7EC2DE8DF339}"/>
              </a:ext>
            </a:extLst>
          </p:cNvPr>
          <p:cNvSpPr txBox="1"/>
          <p:nvPr/>
        </p:nvSpPr>
        <p:spPr>
          <a:xfrm>
            <a:off x="5229434" y="3656309"/>
            <a:ext cx="35750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1400" dirty="0"/>
              <a:t>올해 </a:t>
            </a:r>
            <a:r>
              <a:rPr kumimoji="1" lang="en-US" altLang="ko-KR" sz="1400" dirty="0"/>
              <a:t>6</a:t>
            </a:r>
            <a:r>
              <a:rPr kumimoji="1" lang="ko-KR" altLang="en-US" sz="1400" dirty="0"/>
              <a:t>월 </a:t>
            </a:r>
            <a:r>
              <a:rPr kumimoji="1" lang="en-US" altLang="ko-KR" sz="1400" dirty="0"/>
              <a:t>CERN shift </a:t>
            </a:r>
            <a:r>
              <a:rPr kumimoji="1" lang="ko-KR" altLang="en-US" sz="1400"/>
              <a:t>작업중 동료들과 함께</a:t>
            </a:r>
            <a:endParaRPr kumimoji="1"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4105781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5626A3E9-B4CF-5A67-019B-98ED14E284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185992"/>
            <a:ext cx="6423103" cy="198020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B94E5C7E-3CEC-51E2-617E-546075C8B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691803"/>
            <a:ext cx="5742353" cy="24646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44B325-335D-A122-9DC9-61BB5DD5ADCB}"/>
              </a:ext>
            </a:extLst>
          </p:cNvPr>
          <p:cNvSpPr txBox="1"/>
          <p:nvPr/>
        </p:nvSpPr>
        <p:spPr>
          <a:xfrm>
            <a:off x="1180120" y="123902"/>
            <a:ext cx="7675978" cy="461665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solidFill>
                  <a:srgbClr val="7030A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LHC RUN 3</a:t>
            </a:r>
            <a:r>
              <a:rPr lang="ko-KR" altLang="en-US" sz="2400" dirty="0">
                <a:solidFill>
                  <a:srgbClr val="7030A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에서 </a:t>
            </a:r>
            <a:r>
              <a:rPr lang="en-US" altLang="ko-KR" sz="2400" dirty="0">
                <a:solidFill>
                  <a:srgbClr val="7030A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Total Luminosity 150 fb-^1  </a:t>
            </a:r>
            <a:r>
              <a:rPr lang="ko-KR" altLang="en-US" sz="2400" dirty="0">
                <a:solidFill>
                  <a:srgbClr val="7030A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en-US" altLang="ko-KR" sz="2400" dirty="0">
              <a:solidFill>
                <a:srgbClr val="7030A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D13966-B561-A830-CE9F-3457505F21A5}"/>
              </a:ext>
            </a:extLst>
          </p:cNvPr>
          <p:cNvSpPr txBox="1"/>
          <p:nvPr/>
        </p:nvSpPr>
        <p:spPr>
          <a:xfrm>
            <a:off x="107504" y="116632"/>
            <a:ext cx="1008112" cy="46166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6-01</a:t>
            </a:r>
            <a:endParaRPr lang="ko-KR" altLang="en-US" sz="240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71FD4E-5229-4DA4-75B5-E404E654C2B9}"/>
              </a:ext>
            </a:extLst>
          </p:cNvPr>
          <p:cNvSpPr txBox="1"/>
          <p:nvPr/>
        </p:nvSpPr>
        <p:spPr>
          <a:xfrm>
            <a:off x="1244624" y="3410514"/>
            <a:ext cx="7675978" cy="461665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solidFill>
                  <a:srgbClr val="7030A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2400" dirty="0">
                <a:solidFill>
                  <a:srgbClr val="7030A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Emulsion Run 0~ </a:t>
            </a:r>
            <a:r>
              <a:rPr lang="ko-KR" altLang="en-US" sz="2400" dirty="0">
                <a:solidFill>
                  <a:srgbClr val="7030A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현재까지 </a:t>
            </a:r>
            <a:r>
              <a:rPr lang="en-US" altLang="ko-KR" sz="2400" dirty="0">
                <a:solidFill>
                  <a:srgbClr val="7030A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Emulsion Run10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1DC997-113B-E1F9-EB24-78A837AF2B5A}"/>
              </a:ext>
            </a:extLst>
          </p:cNvPr>
          <p:cNvSpPr txBox="1"/>
          <p:nvPr/>
        </p:nvSpPr>
        <p:spPr>
          <a:xfrm>
            <a:off x="172008" y="3403244"/>
            <a:ext cx="1008112" cy="46166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6-02</a:t>
            </a:r>
            <a:endParaRPr lang="ko-KR" altLang="en-US" sz="240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09546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CustomShape 1"/>
          <p:cNvSpPr/>
          <p:nvPr/>
        </p:nvSpPr>
        <p:spPr>
          <a:xfrm>
            <a:off x="1128196" y="115390"/>
            <a:ext cx="7908164" cy="46021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Prof. </a:t>
            </a:r>
            <a:r>
              <a:rPr lang="en-US" sz="2400" strike="noStrike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Park’s estimation of interacting event </a:t>
            </a:r>
            <a:r>
              <a:rPr lang="en-US" sz="2400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number</a:t>
            </a:r>
            <a:endParaRPr lang="en-US" sz="2400" strike="noStrike" spc="-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107640" y="116640"/>
            <a:ext cx="935280" cy="45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 strike="noStrike" spc="-1" dirty="0">
                <a:solidFill>
                  <a:srgbClr val="FFFFFF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1-2</a:t>
            </a:r>
            <a:endParaRPr lang="en-US" sz="2400" strike="noStrike" spc="-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97" name="그림 1"/>
          <p:cNvPicPr/>
          <p:nvPr/>
        </p:nvPicPr>
        <p:blipFill>
          <a:blip r:embed="rId3"/>
          <a:stretch/>
        </p:blipFill>
        <p:spPr>
          <a:xfrm>
            <a:off x="551880" y="831600"/>
            <a:ext cx="5756400" cy="2314080"/>
          </a:xfrm>
          <a:prstGeom prst="rect">
            <a:avLst/>
          </a:prstGeom>
          <a:ln>
            <a:noFill/>
          </a:ln>
        </p:spPr>
      </p:pic>
      <p:pic>
        <p:nvPicPr>
          <p:cNvPr id="198" name="그림 3"/>
          <p:cNvPicPr/>
          <p:nvPr/>
        </p:nvPicPr>
        <p:blipFill>
          <a:blip r:embed="rId4"/>
          <a:stretch/>
        </p:blipFill>
        <p:spPr>
          <a:xfrm>
            <a:off x="493200" y="3501000"/>
            <a:ext cx="6048000" cy="2006280"/>
          </a:xfrm>
          <a:prstGeom prst="rect">
            <a:avLst/>
          </a:prstGeom>
          <a:ln>
            <a:noFill/>
          </a:ln>
        </p:spPr>
      </p:pic>
      <p:sp>
        <p:nvSpPr>
          <p:cNvPr id="199" name="Line 3"/>
          <p:cNvSpPr/>
          <p:nvPr/>
        </p:nvSpPr>
        <p:spPr>
          <a:xfrm>
            <a:off x="5301360" y="1988640"/>
            <a:ext cx="720000" cy="0"/>
          </a:xfrm>
          <a:prstGeom prst="line">
            <a:avLst/>
          </a:prstGeom>
          <a:ln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ko-KR" altLang="en-US" sz="1600"/>
          </a:p>
        </p:txBody>
      </p:sp>
      <p:sp>
        <p:nvSpPr>
          <p:cNvPr id="200" name="Line 4"/>
          <p:cNvSpPr/>
          <p:nvPr/>
        </p:nvSpPr>
        <p:spPr>
          <a:xfrm>
            <a:off x="551880" y="2204640"/>
            <a:ext cx="1764360" cy="0"/>
          </a:xfrm>
          <a:prstGeom prst="line">
            <a:avLst/>
          </a:prstGeom>
          <a:ln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ko-KR" altLang="en-US" sz="1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1" name="Formula 5"/>
              <p:cNvSpPr txBox="1"/>
              <p:nvPr/>
            </p:nvSpPr>
            <p:spPr>
              <a:xfrm>
                <a:off x="5697360" y="1357920"/>
                <a:ext cx="2735640" cy="10306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eqArr>
                            <m:eqArrPr>
                              <m:ctrlPr>
                                <a:rPr lang="ar-AE" sz="16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sSup>
                                <m:sSupPr>
                                  <m:ctrlPr>
                                    <a:rPr lang="ar-AE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AE" altLang="ko-KR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ar-AE" altLang="ko-KR" sz="1600" b="0" smtClean="0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ar-AE" altLang="ko-KR" sz="1600" b="0" i="1" smtClean="0">
                                      <a:latin typeface="Cambria Math" panose="02040503050406030204" pitchFamily="18" charset="0"/>
                                    </a:rPr>
                                    <m:t>93</m:t>
                                  </m:r>
                                  <m:r>
                                    <a:rPr lang="ar-AE" altLang="ko-KR" sz="1600" b="0" smtClean="0">
                                      <a:latin typeface="Cambria Math" panose="02040503050406030204" pitchFamily="18" charset="0"/>
                                    </a:rPr>
                                    <m:t>×</m:t>
                                  </m:r>
                                  <m:r>
                                    <a:rPr lang="ar-AE" altLang="ko-KR" sz="16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ar-AE" altLang="ko-KR" sz="1600" b="0" i="1" smtClean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p>
                              </m:sSup>
                            </m:e>
                            <m:e>
                              <m:sSup>
                                <m:sSupPr>
                                  <m:ctrlPr>
                                    <a:rPr lang="ar-AE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AE" sz="16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ar-AE" altLang="ko-KR" sz="1600" b="0" i="1" smtClean="0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  <m:r>
                                    <a:rPr lang="ar-AE" altLang="ko-KR" sz="1600" b="0" smtClean="0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ar-AE" altLang="ko-KR" sz="1600" b="0" i="1" smtClean="0">
                                      <a:latin typeface="Cambria Math" panose="02040503050406030204" pitchFamily="18" charset="0"/>
                                    </a:rPr>
                                    <m:t>26</m:t>
                                  </m:r>
                                  <m:r>
                                    <a:rPr lang="ar-AE" altLang="ko-KR" sz="1600" b="0" smtClean="0">
                                      <a:latin typeface="Cambria Math" panose="02040503050406030204" pitchFamily="18" charset="0"/>
                                    </a:rPr>
                                    <m:t>×</m:t>
                                  </m:r>
                                  <m:r>
                                    <a:rPr lang="ar-AE" altLang="ko-KR" sz="16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ar-AE" altLang="ko-KR" sz="1600" b="0" i="1" smtClean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p>
                              </m:sSup>
                            </m:e>
                            <m:e>
                              <m:sSup>
                                <m:sSupPr>
                                  <m:ctrlPr>
                                    <a:rPr lang="ar-AE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AE" altLang="ko-KR" sz="1600" b="0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ar-AE" altLang="ko-KR" sz="1600" b="0" i="1" smtClean="0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  <m:r>
                                    <a:rPr lang="ar-AE" altLang="ko-KR" sz="1600" b="0" smtClean="0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ar-AE" altLang="ko-KR" sz="16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  <m:r>
                                    <a:rPr lang="ar-AE" altLang="ko-KR" sz="1600" b="0" smtClean="0">
                                      <a:latin typeface="Cambria Math" panose="02040503050406030204" pitchFamily="18" charset="0"/>
                                    </a:rPr>
                                    <m:t>×</m:t>
                                  </m:r>
                                  <m:r>
                                    <a:rPr lang="ar-AE" altLang="ko-KR" sz="16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ar-AE" altLang="ko-KR" sz="16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sup>
                              </m:sSup>
                            </m:e>
                          </m:eqArr>
                        </m:num>
                        <m:den>
                          <m:sSup>
                            <m:sSupPr>
                              <m:ctrlPr>
                                <a:rPr lang="ar-AE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ar-AE" altLang="ko-KR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ar-AE" altLang="ko-KR" sz="1600" b="0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ar-AE" altLang="ko-KR" sz="1600" b="0" i="1" smtClean="0">
                                  <a:latin typeface="Cambria Math" panose="02040503050406030204" pitchFamily="18" charset="0"/>
                                </a:rPr>
                                <m:t>026</m:t>
                              </m:r>
                              <m:r>
                                <a:rPr lang="ar-AE" altLang="ko-KR" sz="1600" b="0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ar-AE" altLang="ko-KR" sz="16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ar-AE" altLang="ko-KR" sz="1600" b="0" i="1" smtClean="0">
                                  <a:latin typeface="Cambria Math" panose="02040503050406030204" pitchFamily="18" charset="0"/>
                                </a:rPr>
                                <m:t>13</m:t>
                              </m:r>
                            </m:sup>
                          </m:sSup>
                          <m:r>
                            <m:rPr>
                              <m:lit/>
                              <m:nor/>
                            </m:rPr>
                            <a:rPr lang="ar-AE" sz="1600"/>
                            <m:t> </m:t>
                          </m:r>
                        </m:den>
                      </m:f>
                    </m:oMath>
                  </m:oMathPara>
                </a14:m>
                <a:endParaRPr sz="1600" dirty="0"/>
              </a:p>
            </p:txBody>
          </p:sp>
        </mc:Choice>
        <mc:Fallback xmlns="">
          <p:sp>
            <p:nvSpPr>
              <p:cNvPr id="201" name="Formula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7360" y="1357920"/>
                <a:ext cx="2735640" cy="1030680"/>
              </a:xfrm>
              <a:prstGeom prst="rect">
                <a:avLst/>
              </a:prstGeom>
              <a:blipFill>
                <a:blip r:embed="rId5"/>
                <a:stretch>
                  <a:fillRect b="-1219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2" name="Formula 6"/>
              <p:cNvSpPr txBox="1"/>
              <p:nvPr/>
            </p:nvSpPr>
            <p:spPr>
              <a:xfrm>
                <a:off x="5850000" y="3524400"/>
                <a:ext cx="1756145" cy="1007640"/>
              </a:xfrm>
              <a:prstGeom prst="rect">
                <a:avLst/>
              </a:prstGeom>
            </p:spPr>
            <p:txBody>
              <a:bodyPr/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eqArr>
                            <m:eqArrPr>
                              <m:ctrlPr>
                                <a:rPr lang="ar-AE" sz="16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6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ar-AE" sz="1600" b="0" i="0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sz="1600" b="0" i="0" smtClean="0">
                                  <a:latin typeface="Cambria Math" panose="02040503050406030204" pitchFamily="18" charset="0"/>
                                </a:rPr>
                                <m:t>7289</m:t>
                              </m:r>
                            </m:e>
                            <m:e>
                              <m:r>
                                <a:rPr lang="en-US" sz="1600" b="0" i="0" smtClean="0">
                                  <a:latin typeface="Cambria Math" panose="02040503050406030204" pitchFamily="18" charset="0"/>
                                </a:rPr>
                                <m:t>110082</m:t>
                              </m:r>
                            </m:e>
                            <m:e>
                              <m:r>
                                <a:rPr lang="en-US" sz="1600" b="0" i="0" smtClean="0">
                                  <a:latin typeface="Cambria Math" panose="02040503050406030204" pitchFamily="18" charset="0"/>
                                </a:rPr>
                                <m:t>      312</m:t>
                              </m:r>
                            </m:e>
                          </m:eqArr>
                        </m:num>
                        <m:den>
                          <m:sSup>
                            <m:sSupPr>
                              <m:ctrlPr>
                                <a:rPr lang="ar-AE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ar-AE" sz="1600" b="0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600" b="0" i="0" smtClean="0">
                                  <a:latin typeface="Cambria Math" panose="02040503050406030204" pitchFamily="18" charset="0"/>
                                </a:rPr>
                                <m:t>57</m:t>
                              </m:r>
                              <m:r>
                                <a:rPr lang="ar-AE" sz="1600" b="0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ar-AE" sz="16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ar-AE" sz="16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  <m:r>
                            <m:rPr>
                              <m:lit/>
                              <m:nor/>
                            </m:rPr>
                            <a:rPr lang="ar-AE" sz="1600"/>
                            <m:t> </m:t>
                          </m:r>
                        </m:den>
                      </m:f>
                    </m:oMath>
                  </m:oMathPara>
                </a14:m>
                <a:endParaRPr sz="1600" dirty="0"/>
              </a:p>
            </p:txBody>
          </p:sp>
        </mc:Choice>
        <mc:Fallback xmlns="">
          <p:sp>
            <p:nvSpPr>
              <p:cNvPr id="202" name="Formula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0000" y="3524400"/>
                <a:ext cx="1756145" cy="1007640"/>
              </a:xfrm>
              <a:prstGeom prst="rect">
                <a:avLst/>
              </a:prstGeom>
              <a:blipFill>
                <a:blip r:embed="rId6"/>
                <a:stretch>
                  <a:fillRect r="-1429" b="-1125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ustomShape 8">
            <a:extLst>
              <a:ext uri="{FF2B5EF4-FFF2-40B4-BE49-F238E27FC236}">
                <a16:creationId xmlns:a16="http://schemas.microsoft.com/office/drawing/2014/main" id="{F69A4CD3-C632-C2F6-AE6F-BAA2859314BC}"/>
              </a:ext>
            </a:extLst>
          </p:cNvPr>
          <p:cNvSpPr/>
          <p:nvPr/>
        </p:nvSpPr>
        <p:spPr>
          <a:xfrm>
            <a:off x="6435540" y="1090630"/>
            <a:ext cx="1738304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strike="noStrike" spc="-1" dirty="0">
                <a:solidFill>
                  <a:srgbClr val="F79646"/>
                </a:solidFill>
                <a:latin typeface="HY수평선B"/>
              </a:rPr>
              <a:t>Estimated Fluxes</a:t>
            </a:r>
            <a:endParaRPr lang="en-US" sz="1600" strike="noStrike" spc="-1" dirty="0">
              <a:latin typeface="Arial"/>
            </a:endParaRPr>
          </a:p>
        </p:txBody>
      </p:sp>
      <p:sp>
        <p:nvSpPr>
          <p:cNvPr id="4" name="CustomShape 8">
            <a:extLst>
              <a:ext uri="{FF2B5EF4-FFF2-40B4-BE49-F238E27FC236}">
                <a16:creationId xmlns:a16="http://schemas.microsoft.com/office/drawing/2014/main" id="{4BC26887-5957-86CA-99F1-ABC2AB27F289}"/>
              </a:ext>
            </a:extLst>
          </p:cNvPr>
          <p:cNvSpPr/>
          <p:nvPr/>
        </p:nvSpPr>
        <p:spPr>
          <a:xfrm>
            <a:off x="6435540" y="3268261"/>
            <a:ext cx="2215260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strike="noStrike" spc="-1" dirty="0">
                <a:solidFill>
                  <a:srgbClr val="F79646"/>
                </a:solidFill>
                <a:latin typeface="HY수평선B"/>
              </a:rPr>
              <a:t>Expected num of event</a:t>
            </a:r>
            <a:endParaRPr lang="en-US" sz="1600" strike="noStrike" spc="-1" dirty="0">
              <a:latin typeface="Arial"/>
            </a:endParaRPr>
          </a:p>
        </p:txBody>
      </p:sp>
      <p:pic>
        <p:nvPicPr>
          <p:cNvPr id="3" name="그림 1">
            <a:extLst>
              <a:ext uri="{FF2B5EF4-FFF2-40B4-BE49-F238E27FC236}">
                <a16:creationId xmlns:a16="http://schemas.microsoft.com/office/drawing/2014/main" id="{ECA26E41-11DC-247F-8F3A-27BC7B4776CE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51880" y="841518"/>
            <a:ext cx="5756400" cy="231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CustomShape 1"/>
          <p:cNvSpPr/>
          <p:nvPr/>
        </p:nvSpPr>
        <p:spPr>
          <a:xfrm>
            <a:off x="1158554" y="169344"/>
            <a:ext cx="7802799" cy="46021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strike="noStrike" spc="-151" dirty="0" err="1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LAr</a:t>
            </a:r>
            <a:r>
              <a:rPr lang="en-US" sz="2400" strike="noStrike" spc="-15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ko-KR" altLang="en-US" sz="2400" spc="-15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과</a:t>
            </a:r>
            <a:r>
              <a:rPr lang="ko-KR" sz="2400" strike="noStrike" spc="-15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ko-KR" altLang="en-US" sz="2400" spc="-15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텅스텐</a:t>
            </a:r>
            <a:r>
              <a:rPr lang="en-US" altLang="ko-KR" sz="2400" spc="-15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(W)</a:t>
            </a:r>
            <a:r>
              <a:rPr lang="ko-KR" altLang="en-US" sz="2400" spc="-15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에서 </a:t>
            </a:r>
            <a:r>
              <a:rPr lang="ko-KR" sz="2400" strike="noStrike" spc="-15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검출기</a:t>
            </a:r>
            <a:r>
              <a:rPr lang="ko-KR" altLang="en-US" sz="2400" strike="noStrike" spc="-15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ko-KR" sz="2400" strike="noStrike" spc="-15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사이즈</a:t>
            </a:r>
            <a:r>
              <a:rPr lang="ko-KR" altLang="en-US" sz="2400" strike="noStrike" spc="-15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 개략계산</a:t>
            </a:r>
            <a:endParaRPr lang="en-US" altLang="ko-KR" sz="2400" strike="noStrike" spc="-151" dirty="0">
              <a:solidFill>
                <a:srgbClr val="F79646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25" name="CustomShape 2"/>
          <p:cNvSpPr/>
          <p:nvPr/>
        </p:nvSpPr>
        <p:spPr>
          <a:xfrm>
            <a:off x="182647" y="161244"/>
            <a:ext cx="935280" cy="45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 strike="noStrike" spc="-1" dirty="0">
                <a:solidFill>
                  <a:srgbClr val="FFFFFF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1-3</a:t>
            </a:r>
            <a:endParaRPr lang="en-US" sz="2400" strike="noStrike" spc="-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29" name="CustomShape 6"/>
          <p:cNvSpPr/>
          <p:nvPr/>
        </p:nvSpPr>
        <p:spPr>
          <a:xfrm>
            <a:off x="311123" y="1510043"/>
            <a:ext cx="1098681" cy="2238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spc="-1" dirty="0" err="1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LAr</a:t>
            </a:r>
            <a:r>
              <a:rPr lang="en-US" sz="1600" strike="noStrike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ko-KR" sz="1600" strike="noStrike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원자량</a:t>
            </a:r>
            <a:r>
              <a:rPr lang="en-US" sz="1600" strike="noStrike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:</a:t>
            </a:r>
            <a:endParaRPr lang="en-US" sz="1600" strike="noStrike" spc="-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30" name="CustomShape 7"/>
          <p:cNvSpPr/>
          <p:nvPr/>
        </p:nvSpPr>
        <p:spPr>
          <a:xfrm>
            <a:off x="494992" y="1838730"/>
            <a:ext cx="935280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spc="-1" dirty="0" err="1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LAr</a:t>
            </a:r>
            <a:r>
              <a:rPr lang="en-US" sz="1600" strike="noStrike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ko-KR" sz="1600" strike="noStrike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체적</a:t>
            </a:r>
            <a:r>
              <a:rPr lang="en-US" sz="1600" strike="noStrike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:</a:t>
            </a:r>
            <a:endParaRPr lang="en-US" sz="1600" strike="noStrike" spc="-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31" name="CustomShape 8"/>
          <p:cNvSpPr/>
          <p:nvPr/>
        </p:nvSpPr>
        <p:spPr>
          <a:xfrm>
            <a:off x="532825" y="1191087"/>
            <a:ext cx="935280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spc="-1" dirty="0" err="1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LAr</a:t>
            </a:r>
            <a:r>
              <a:rPr lang="en-US" sz="1600" strike="noStrike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ko-KR" sz="1600" strike="noStrike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밀도</a:t>
            </a:r>
            <a:r>
              <a:rPr lang="en-US" sz="1600" strike="noStrike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:</a:t>
            </a:r>
            <a:endParaRPr lang="en-US" sz="1600" strike="noStrike" spc="-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33" name="CustomShape 10"/>
          <p:cNvSpPr/>
          <p:nvPr/>
        </p:nvSpPr>
        <p:spPr>
          <a:xfrm>
            <a:off x="375674" y="2181785"/>
            <a:ext cx="1098680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spc="-1" dirty="0" err="1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LAr</a:t>
            </a:r>
            <a:r>
              <a:rPr lang="en-US" sz="1600" strike="noStrike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ko-KR" sz="1600" strike="noStrike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질량</a:t>
            </a:r>
            <a:r>
              <a:rPr lang="en-US" sz="1600" strike="noStrike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:</a:t>
            </a:r>
            <a:endParaRPr lang="en-US" sz="1600" strike="noStrike" spc="-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34" name="CustomShape 11"/>
          <p:cNvSpPr/>
          <p:nvPr/>
        </p:nvSpPr>
        <p:spPr>
          <a:xfrm>
            <a:off x="182866" y="2637642"/>
            <a:ext cx="1239479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spc="-1" dirty="0" err="1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LAr</a:t>
            </a:r>
            <a:r>
              <a:rPr lang="en-US" sz="1600" strike="noStrike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ko-KR" sz="1600" strike="noStrike" spc="-1" dirty="0" err="1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원자수</a:t>
            </a:r>
            <a:r>
              <a:rPr lang="en-US" sz="1600" strike="noStrike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:</a:t>
            </a:r>
            <a:endParaRPr lang="en-US" sz="1600" strike="noStrike" spc="-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38" name="CustomShape 14"/>
          <p:cNvSpPr/>
          <p:nvPr/>
        </p:nvSpPr>
        <p:spPr>
          <a:xfrm>
            <a:off x="711200" y="4752083"/>
            <a:ext cx="5463000" cy="4924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i="1" strike="noStrike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    </a:t>
            </a:r>
            <a:endParaRPr lang="en-US" sz="1600" strike="noStrike" spc="-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>
              <a:lnSpc>
                <a:spcPct val="100000"/>
              </a:lnSpc>
            </a:pPr>
            <a:endParaRPr lang="en-US" sz="1600" strike="noStrike" spc="-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41" name="CustomShape 17"/>
          <p:cNvSpPr/>
          <p:nvPr/>
        </p:nvSpPr>
        <p:spPr>
          <a:xfrm>
            <a:off x="148392" y="3132275"/>
            <a:ext cx="1261412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ko-KR" sz="1600" strike="noStrike" spc="-1" dirty="0" err="1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개략단면적</a:t>
            </a:r>
            <a:r>
              <a:rPr lang="en-US" sz="1600" strike="noStrike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:</a:t>
            </a:r>
            <a:endParaRPr lang="en-US" sz="1600" strike="noStrike" spc="-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43" name="CustomShape 19"/>
          <p:cNvSpPr/>
          <p:nvPr/>
        </p:nvSpPr>
        <p:spPr>
          <a:xfrm>
            <a:off x="509922" y="4045378"/>
            <a:ext cx="852904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ko-KR" sz="1600" strike="noStrike" spc="-1" dirty="0" err="1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반응수</a:t>
            </a:r>
            <a:r>
              <a:rPr lang="en-US" altLang="ko-KR" sz="1600" strike="noStrike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:</a:t>
            </a:r>
            <a:endParaRPr lang="en-US" sz="1600" strike="noStrike" spc="-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2EA4A04-2256-1656-F714-155DAC2D2E51}"/>
                  </a:ext>
                </a:extLst>
              </p:cNvPr>
              <p:cNvSpPr txBox="1"/>
              <p:nvPr/>
            </p:nvSpPr>
            <p:spPr>
              <a:xfrm>
                <a:off x="1452135" y="1099191"/>
                <a:ext cx="7011685" cy="34787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atinLnBrk="1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ko-KR" altLang="ko-KR" sz="1600" i="1" kern="100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𝐴𝑟</m:t>
                          </m:r>
                        </m:sub>
                      </m:sSub>
                      <m:r>
                        <a:rPr lang="en-US" altLang="ko-KR" sz="1600" b="0" i="1" kern="100" smtClean="0">
                          <a:effectLst/>
                          <a:latin typeface="Cambria Math" panose="02040503050406030204" pitchFamily="18" charset="0"/>
                          <a:ea typeface="맑은 고딕" panose="020B0503020000020004" pitchFamily="34" charset="-127"/>
                          <a:cs typeface="Times New Roman" panose="02020603050405020304" pitchFamily="18" charset="0"/>
                        </a:rPr>
                        <m:t>=1.36  </m:t>
                      </m:r>
                      <m:f>
                        <m:fPr>
                          <m:type m:val="lin"/>
                          <m:ctrlPr>
                            <a:rPr lang="ko-KR" altLang="ko-KR" sz="16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𝑔</m:t>
                          </m:r>
                        </m:num>
                        <m:den>
                          <m:sSup>
                            <m:sSupPr>
                              <m:ctrlPr>
                                <a:rPr lang="ko-KR" altLang="ko-KR" sz="16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altLang="ko-KR" sz="1600" b="0" i="1" kern="100" smtClean="0">
                          <a:effectLst/>
                          <a:latin typeface="Cambria Math" panose="02040503050406030204" pitchFamily="18" charset="0"/>
                          <a:ea typeface="맑은 고딕" panose="020B0503020000020004" pitchFamily="34" charset="-127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type m:val="lin"/>
                          <m:ctrlPr>
                            <a:rPr lang="ko-KR" altLang="ko-KR" sz="16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1.36 × </m:t>
                          </m:r>
                          <m:sSup>
                            <m:sSupPr>
                              <m:ctrlPr>
                                <a:rPr lang="ko-KR" altLang="ko-KR" sz="16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−3</m:t>
                              </m:r>
                            </m:sup>
                          </m:sSup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𝑘𝑔</m:t>
                          </m:r>
                        </m:num>
                        <m:den>
                          <m:sSup>
                            <m:sSupPr>
                              <m:ctrlPr>
                                <a:rPr lang="ko-KR" altLang="ko-KR" sz="16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−6</m:t>
                              </m:r>
                            </m:sup>
                          </m:sSup>
                          <m:sSup>
                            <m:sSupPr>
                              <m:ctrlPr>
                                <a:rPr lang="ko-KR" altLang="ko-KR" sz="16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=</m:t>
                          </m:r>
                        </m:den>
                      </m:f>
                      <m:r>
                        <a:rPr lang="en-US" altLang="ko-KR" sz="1600" b="0" i="1" kern="100" smtClean="0">
                          <a:effectLst/>
                          <a:latin typeface="Cambria Math" panose="02040503050406030204" pitchFamily="18" charset="0"/>
                          <a:ea typeface="맑은 고딕" panose="020B0503020000020004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type m:val="lin"/>
                          <m:ctrlPr>
                            <a:rPr lang="ko-KR" altLang="ko-KR" sz="16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1.36 × </m:t>
                          </m:r>
                          <m:sSup>
                            <m:sSupPr>
                              <m:ctrlPr>
                                <a:rPr lang="ko-KR" altLang="ko-KR" sz="16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𝑘𝑔</m:t>
                          </m:r>
                        </m:num>
                        <m:den>
                          <m:sSup>
                            <m:sSupPr>
                              <m:ctrlPr>
                                <a:rPr lang="ko-KR" altLang="ko-KR" sz="16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ko-KR" altLang="ko-KR" sz="1600" kern="100" dirty="0">
                  <a:effectLst/>
                  <a:latin typeface="Malgun Gothic" panose="020B0503020000020004" pitchFamily="34" charset="-127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ko-KR" altLang="ko-KR" sz="1600" i="1" kern="100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𝐴𝑟</m:t>
                          </m:r>
                        </m:sub>
                      </m:sSub>
                      <m:r>
                        <a:rPr lang="en-US" altLang="ko-KR" sz="1600" b="0" i="1" kern="100" smtClean="0">
                          <a:effectLst/>
                          <a:latin typeface="Cambria Math" panose="02040503050406030204" pitchFamily="18" charset="0"/>
                          <a:ea typeface="맑은 고딕" panose="020B0503020000020004" pitchFamily="34" charset="-127"/>
                          <a:cs typeface="Times New Roman" panose="02020603050405020304" pitchFamily="18" charset="0"/>
                        </a:rPr>
                        <m:t>=40×1.66 × </m:t>
                      </m:r>
                      <m:sSup>
                        <m:sSupPr>
                          <m:ctrlPr>
                            <a:rPr lang="ko-KR" altLang="ko-KR" sz="16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−27</m:t>
                          </m:r>
                        </m:sup>
                      </m:sSup>
                      <m:r>
                        <a:rPr lang="en-US" altLang="ko-KR" sz="1600" b="0" i="1" kern="100" smtClean="0">
                          <a:effectLst/>
                          <a:latin typeface="Cambria Math" panose="02040503050406030204" pitchFamily="18" charset="0"/>
                          <a:ea typeface="맑은 고딕" panose="020B0503020000020004" pitchFamily="34" charset="-127"/>
                          <a:cs typeface="Times New Roman" panose="02020603050405020304" pitchFamily="18" charset="0"/>
                        </a:rPr>
                        <m:t>𝑘𝑔</m:t>
                      </m:r>
                      <m:r>
                        <a:rPr lang="en-US" altLang="ko-KR" sz="1600" b="0" i="1" kern="100" smtClean="0">
                          <a:effectLst/>
                          <a:latin typeface="Cambria Math" panose="02040503050406030204" pitchFamily="18" charset="0"/>
                          <a:ea typeface="맑은 고딕" panose="020B0503020000020004" pitchFamily="34" charset="-127"/>
                          <a:cs typeface="Times New Roman" panose="02020603050405020304" pitchFamily="18" charset="0"/>
                        </a:rPr>
                        <m:t>=6.64× </m:t>
                      </m:r>
                      <m:sSup>
                        <m:sSupPr>
                          <m:ctrlPr>
                            <a:rPr lang="ko-KR" altLang="ko-KR" sz="1600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ko-KR" sz="1600" b="0" i="1" kern="100" smtClean="0"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ko-KR" sz="1600" b="0" i="1" kern="100" smtClean="0"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−26</m:t>
                          </m:r>
                        </m:sup>
                      </m:sSup>
                      <m:r>
                        <a:rPr lang="en-US" altLang="ko-KR" sz="1600" b="0" i="1" kern="100" smtClean="0">
                          <a:latin typeface="Cambria Math" panose="02040503050406030204" pitchFamily="18" charset="0"/>
                          <a:ea typeface="맑은 고딕" panose="020B0503020000020004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ko-KR" sz="1600" b="0" i="1" kern="100" smtClean="0">
                          <a:latin typeface="Cambria Math" panose="02040503050406030204" pitchFamily="18" charset="0"/>
                          <a:ea typeface="맑은 고딕" panose="020B0503020000020004" pitchFamily="34" charset="-127"/>
                          <a:cs typeface="Times New Roman" panose="02020603050405020304" pitchFamily="18" charset="0"/>
                        </a:rPr>
                        <m:t>𝑘𝑔</m:t>
                      </m:r>
                    </m:oMath>
                  </m:oMathPara>
                </a14:m>
                <a:endParaRPr lang="en-US" altLang="ko-KR" sz="1600" i="1" kern="100" dirty="0">
                  <a:effectLst/>
                  <a:latin typeface="Malgun Gothic" panose="020B0503020000020004" pitchFamily="34" charset="-127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 latinLnBrk="1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ko-KR" sz="1600" b="0" i="1" kern="100" smtClean="0">
                          <a:effectLst/>
                          <a:latin typeface="Cambria Math" panose="02040503050406030204" pitchFamily="18" charset="0"/>
                          <a:ea typeface="맑은 고딕" panose="020B0503020000020004" pitchFamily="34" charset="-127"/>
                          <a:cs typeface="Times New Roman" panose="02020603050405020304" pitchFamily="18" charset="0"/>
                        </a:rPr>
                        <m:t>𝑉</m:t>
                      </m:r>
                      <m:r>
                        <a:rPr lang="en-US" altLang="ko-KR" sz="1600" b="0" i="1" kern="100" smtClean="0">
                          <a:effectLst/>
                          <a:latin typeface="Cambria Math" panose="02040503050406030204" pitchFamily="18" charset="0"/>
                          <a:ea typeface="맑은 고딕" panose="020B0503020000020004" pitchFamily="34" charset="-127"/>
                          <a:cs typeface="Times New Roman" panose="02020603050405020304" pitchFamily="18" charset="0"/>
                        </a:rPr>
                        <m:t>=200</m:t>
                      </m:r>
                      <m:sSup>
                        <m:sSupPr>
                          <m:ctrlPr>
                            <a:rPr lang="ko-KR" altLang="ko-KR" sz="16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altLang="ko-KR" sz="1600" i="1" kern="100" dirty="0">
                  <a:effectLst/>
                  <a:latin typeface="Malgun Gothic" panose="020B0503020000020004" pitchFamily="34" charset="-127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 latinLnBrk="1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ko-KR" sz="1600" b="0" i="1" kern="100" smtClean="0">
                          <a:effectLst/>
                          <a:latin typeface="Cambria Math" panose="02040503050406030204" pitchFamily="18" charset="0"/>
                          <a:ea typeface="맑은 고딕" panose="020B0503020000020004" pitchFamily="34" charset="-127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altLang="ko-KR" sz="1600" b="0" i="1" kern="100" smtClean="0">
                          <a:effectLst/>
                          <a:latin typeface="Cambria Math" panose="02040503050406030204" pitchFamily="18" charset="0"/>
                          <a:ea typeface="맑은 고딕" panose="020B0503020000020004" pitchFamily="34" charset="-127"/>
                          <a:cs typeface="Times New Roman" panose="02020603050405020304" pitchFamily="18" charset="0"/>
                        </a:rPr>
                        <m:t>=1.36×</m:t>
                      </m:r>
                      <m:sSup>
                        <m:sSupPr>
                          <m:ctrlPr>
                            <a:rPr lang="ko-KR" altLang="ko-KR" sz="16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f>
                        <m:fPr>
                          <m:type m:val="lin"/>
                          <m:ctrlPr>
                            <a:rPr lang="ko-KR" altLang="ko-KR" sz="16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𝑘𝑔</m:t>
                          </m:r>
                        </m:num>
                        <m:den>
                          <m:sSup>
                            <m:sSupPr>
                              <m:ctrlPr>
                                <a:rPr lang="ko-KR" altLang="ko-KR" sz="16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altLang="ko-KR" sz="1600" b="0" i="1" kern="100" smtClean="0">
                          <a:effectLst/>
                          <a:latin typeface="Cambria Math" panose="02040503050406030204" pitchFamily="18" charset="0"/>
                          <a:ea typeface="맑은 고딕" panose="020B0503020000020004" pitchFamily="34" charset="-127"/>
                          <a:cs typeface="Times New Roman" panose="02020603050405020304" pitchFamily="18" charset="0"/>
                        </a:rPr>
                        <m:t> × 200 </m:t>
                      </m:r>
                      <m:sSup>
                        <m:sSupPr>
                          <m:ctrlPr>
                            <a:rPr lang="ko-KR" altLang="ko-KR" sz="16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altLang="ko-KR" sz="1600" b="0" i="1" kern="100" smtClean="0">
                          <a:effectLst/>
                          <a:latin typeface="Cambria Math" panose="02040503050406030204" pitchFamily="18" charset="0"/>
                          <a:ea typeface="맑은 고딕" panose="020B0503020000020004" pitchFamily="34" charset="-127"/>
                          <a:cs typeface="Times New Roman" panose="02020603050405020304" pitchFamily="18" charset="0"/>
                        </a:rPr>
                        <m:t>=2.72 ×</m:t>
                      </m:r>
                      <m:sSup>
                        <m:sSupPr>
                          <m:ctrlPr>
                            <a:rPr lang="ko-KR" altLang="ko-KR" sz="16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5 </m:t>
                          </m:r>
                        </m:sup>
                      </m:sSup>
                      <m:r>
                        <a:rPr lang="en-US" altLang="ko-KR" sz="1600" b="0" i="1" kern="100" smtClean="0">
                          <a:effectLst/>
                          <a:latin typeface="Cambria Math" panose="02040503050406030204" pitchFamily="18" charset="0"/>
                          <a:ea typeface="맑은 고딕" panose="020B0503020000020004" pitchFamily="34" charset="-127"/>
                          <a:cs typeface="Times New Roman" panose="02020603050405020304" pitchFamily="18" charset="0"/>
                        </a:rPr>
                        <m:t>𝑘𝑔</m:t>
                      </m:r>
                      <m:r>
                        <a:rPr lang="en-US" altLang="ko-KR" sz="1600" b="0" i="1" kern="100" smtClean="0">
                          <a:effectLst/>
                          <a:latin typeface="Cambria Math" panose="02040503050406030204" pitchFamily="18" charset="0"/>
                          <a:ea typeface="맑은 고딕" panose="020B0503020000020004" pitchFamily="34" charset="-127"/>
                          <a:cs typeface="Times New Roman" panose="02020603050405020304" pitchFamily="18" charset="0"/>
                        </a:rPr>
                        <m:t>   </m:t>
                      </m:r>
                    </m:oMath>
                  </m:oMathPara>
                </a14:m>
                <a:endParaRPr lang="en-US" altLang="ko-KR" sz="1600" i="1" kern="100" dirty="0">
                  <a:effectLst/>
                  <a:latin typeface="Malgun Gothic" panose="020B0503020000020004" pitchFamily="34" charset="-127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 latinLnBrk="1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ko-KR" sz="1600" b="0" i="1" kern="100" smtClean="0">
                          <a:effectLst/>
                          <a:latin typeface="Cambria Math" panose="02040503050406030204" pitchFamily="18" charset="0"/>
                          <a:ea typeface="맑은 고딕" panose="020B0503020000020004" pitchFamily="34" charset="-127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n-US" altLang="ko-KR" sz="1600" b="0" i="1" kern="100" smtClean="0">
                          <a:effectLst/>
                          <a:latin typeface="Cambria Math" panose="02040503050406030204" pitchFamily="18" charset="0"/>
                          <a:ea typeface="맑은 고딕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ko-KR" altLang="ko-KR" sz="16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2.72 ×</m:t>
                          </m:r>
                          <m:sSup>
                            <m:sSupPr>
                              <m:ctrlPr>
                                <a:rPr lang="ko-KR" altLang="ko-KR" sz="16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sup>
                          </m:sSup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𝑘𝑔</m:t>
                          </m:r>
                        </m:num>
                        <m:den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6.64×</m:t>
                          </m:r>
                          <m:sSup>
                            <m:sSupPr>
                              <m:ctrlPr>
                                <a:rPr lang="ko-KR" altLang="ko-KR" sz="16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−26</m:t>
                              </m:r>
                            </m:sup>
                          </m:sSup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𝑘𝑔</m:t>
                          </m:r>
                        </m:den>
                      </m:f>
                      <m:r>
                        <a:rPr lang="en-US" altLang="ko-KR" sz="1600" b="0" i="1" kern="100" smtClean="0">
                          <a:effectLst/>
                          <a:latin typeface="Cambria Math" panose="02040503050406030204" pitchFamily="18" charset="0"/>
                          <a:ea typeface="맑은 고딕" panose="020B0503020000020004" pitchFamily="34" charset="-127"/>
                          <a:cs typeface="Times New Roman" panose="02020603050405020304" pitchFamily="18" charset="0"/>
                        </a:rPr>
                        <m:t>=4.094 ×</m:t>
                      </m:r>
                      <m:sSup>
                        <m:sSupPr>
                          <m:ctrlPr>
                            <a:rPr lang="ko-KR" altLang="ko-KR" sz="16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30</m:t>
                          </m:r>
                        </m:sup>
                      </m:sSup>
                    </m:oMath>
                  </m:oMathPara>
                </a14:m>
                <a:endParaRPr lang="en-US" altLang="ko-KR" sz="1600" i="1" kern="100" dirty="0">
                  <a:effectLst/>
                  <a:latin typeface="Malgun Gothic" panose="020B0503020000020004" pitchFamily="34" charset="-127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 latinLnBrk="1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ko-KR" altLang="ko-KR" sz="1600" i="1" kern="100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𝑡𝑜𝑡</m:t>
                          </m:r>
                        </m:sub>
                      </m:sSub>
                      <m:r>
                        <a:rPr lang="en-US" altLang="ko-KR" sz="1600" b="0" i="1" kern="100" smtClean="0">
                          <a:effectLst/>
                          <a:latin typeface="Cambria Math" panose="02040503050406030204" pitchFamily="18" charset="0"/>
                          <a:ea typeface="맑은 고딕" panose="020B0503020000020004" pitchFamily="34" charset="-127"/>
                          <a:cs typeface="Times New Roman" panose="02020603050405020304" pitchFamily="18" charset="0"/>
                        </a:rPr>
                        <m:t>=1×</m:t>
                      </m:r>
                      <m:sSup>
                        <m:sSupPr>
                          <m:ctrlPr>
                            <a:rPr lang="ko-KR" altLang="ko-KR" sz="16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−38</m:t>
                          </m:r>
                        </m:sup>
                      </m:sSup>
                      <m:sSup>
                        <m:sSupPr>
                          <m:ctrlPr>
                            <a:rPr lang="ko-KR" altLang="ko-KR" sz="16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ko-KR" sz="1600" i="1" kern="100" dirty="0">
                  <a:effectLst/>
                  <a:latin typeface="Malgun Gothic" panose="020B0503020000020004" pitchFamily="34" charset="-127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 latinLnBrk="1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ko-KR" altLang="ko-KR" sz="16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𝑁</m:t>
                          </m:r>
                          <m:sSub>
                            <m:sSubPr>
                              <m:ctrlPr>
                                <a:rPr lang="ko-KR" altLang="ko-KR" sz="16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𝑡𝑜𝑡</m:t>
                              </m:r>
                            </m:sub>
                          </m:sSub>
                        </m:num>
                        <m:den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den>
                      </m:f>
                      <m:r>
                        <a:rPr lang="en-US" altLang="ko-KR" sz="1600" b="0" i="1" kern="100" smtClean="0">
                          <a:effectLst/>
                          <a:latin typeface="Cambria Math" panose="02040503050406030204" pitchFamily="18" charset="0"/>
                          <a:ea typeface="맑은 고딕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ko-KR" altLang="ko-KR" sz="16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4.094×</m:t>
                          </m:r>
                          <m:sSup>
                            <m:sSupPr>
                              <m:ctrlPr>
                                <a:rPr lang="ko-KR" altLang="ko-KR" sz="16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30</m:t>
                              </m:r>
                            </m:sup>
                          </m:sSup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ko-KR" altLang="ko-KR" sz="16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−38</m:t>
                              </m:r>
                            </m:sup>
                          </m:sSup>
                          <m:sSup>
                            <m:sSupPr>
                              <m:ctrlPr>
                                <a:rPr lang="ko-KR" altLang="ko-KR" sz="16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2.9</m:t>
                          </m:r>
                          <m:sSup>
                            <m:sSupPr>
                              <m:ctrlPr>
                                <a:rPr lang="ko-KR" altLang="ko-KR" sz="16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ko-KR" sz="1600" b="0" i="1" kern="100" smtClean="0">
                          <a:effectLst/>
                          <a:latin typeface="Cambria Math" panose="02040503050406030204" pitchFamily="18" charset="0"/>
                          <a:ea typeface="맑은 고딕" panose="020B0503020000020004" pitchFamily="34" charset="-127"/>
                          <a:cs typeface="Times New Roman" panose="02020603050405020304" pitchFamily="18" charset="0"/>
                        </a:rPr>
                        <m:t>=1.413×</m:t>
                      </m:r>
                      <m:sSup>
                        <m:sSupPr>
                          <m:ctrlPr>
                            <a:rPr lang="ko-KR" altLang="ko-KR" sz="16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−8</m:t>
                          </m:r>
                        </m:sup>
                      </m:sSup>
                    </m:oMath>
                  </m:oMathPara>
                </a14:m>
                <a:endParaRPr lang="en-US" altLang="ko-KR" sz="1600" i="1" kern="100" dirty="0">
                  <a:latin typeface="Malgun Gothic" panose="020B0503020000020004" pitchFamily="34" charset="-127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 latinLnBrk="1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ko-KR" altLang="ko-KR" sz="1600" i="1" kern="100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𝑡𝑜𝑡</m:t>
                          </m:r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𝑒𝑣𝑒𝑛𝑡</m:t>
                          </m:r>
                        </m:sub>
                      </m:sSub>
                      <m:r>
                        <a:rPr lang="en-US" altLang="ko-KR" sz="1600" b="0" i="1" kern="100" smtClean="0">
                          <a:effectLst/>
                          <a:latin typeface="Cambria Math" panose="02040503050406030204" pitchFamily="18" charset="0"/>
                          <a:ea typeface="맑은 고딕" panose="020B0503020000020004" pitchFamily="34" charset="-127"/>
                          <a:cs typeface="Times New Roman" panose="02020603050405020304" pitchFamily="18" charset="0"/>
                        </a:rPr>
                        <m:t>=1.413×</m:t>
                      </m:r>
                      <m:sSup>
                        <m:sSupPr>
                          <m:ctrlPr>
                            <a:rPr lang="ko-KR" altLang="ko-KR" sz="16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−8</m:t>
                          </m:r>
                        </m:sup>
                      </m:sSup>
                      <m:r>
                        <a:rPr lang="en-US" altLang="ko-KR" sz="1600" b="0" i="1" kern="100" smtClean="0">
                          <a:effectLst/>
                          <a:latin typeface="Cambria Math" panose="02040503050406030204" pitchFamily="18" charset="0"/>
                          <a:ea typeface="맑은 고딕" panose="020B0503020000020004" pitchFamily="34" charset="-127"/>
                          <a:cs typeface="Times New Roman" panose="02020603050405020304" pitchFamily="18" charset="0"/>
                        </a:rPr>
                        <m:t>×1.026×</m:t>
                      </m:r>
                      <m:sSup>
                        <m:sSupPr>
                          <m:ctrlPr>
                            <a:rPr lang="ko-KR" altLang="ko-KR" sz="16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13</m:t>
                          </m:r>
                        </m:sup>
                      </m:sSup>
                      <m:r>
                        <a:rPr lang="en-US" altLang="ko-KR" sz="1600" b="0" i="1" kern="100" smtClean="0">
                          <a:effectLst/>
                          <a:latin typeface="Cambria Math" panose="02040503050406030204" pitchFamily="18" charset="0"/>
                          <a:ea typeface="맑은 고딕" panose="020B0503020000020004" pitchFamily="34" charset="-127"/>
                          <a:cs typeface="Times New Roman" panose="02020603050405020304" pitchFamily="18" charset="0"/>
                        </a:rPr>
                        <m:t>=1.5×</m:t>
                      </m:r>
                      <m:sSup>
                        <m:sSupPr>
                          <m:ctrlPr>
                            <a:rPr lang="ko-KR" altLang="ko-KR" sz="16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altLang="ko-KR" sz="1600" b="0" i="1" kern="100" smtClean="0">
                          <a:effectLst/>
                          <a:latin typeface="Cambria Math" panose="02040503050406030204" pitchFamily="18" charset="0"/>
                          <a:ea typeface="맑은 고딕" panose="020B0503020000020004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ko-KR" sz="1600" b="0" i="1" kern="100" smtClean="0">
                          <a:effectLst/>
                          <a:latin typeface="Cambria Math" panose="02040503050406030204" pitchFamily="18" charset="0"/>
                          <a:ea typeface="맑은 고딕" panose="020B0503020000020004" pitchFamily="34" charset="-127"/>
                          <a:cs typeface="Times New Roman" panose="02020603050405020304" pitchFamily="18" charset="0"/>
                        </a:rPr>
                        <m:t>𝑒𝑣𝑒𝑛𝑡</m:t>
                      </m:r>
                    </m:oMath>
                  </m:oMathPara>
                </a14:m>
                <a:endParaRPr lang="ko-KR" altLang="ko-KR" sz="1600" kern="100" dirty="0">
                  <a:effectLst/>
                  <a:latin typeface="Malgun Gothic" panose="020B0503020000020004" pitchFamily="34" charset="-127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2EA4A04-2256-1656-F714-155DAC2D2E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2135" y="1099191"/>
                <a:ext cx="7011685" cy="3478773"/>
              </a:xfrm>
              <a:prstGeom prst="rect">
                <a:avLst/>
              </a:prstGeom>
              <a:blipFill>
                <a:blip r:embed="rId3"/>
                <a:stretch>
                  <a:fillRect t="-1054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077D39C-1543-91CA-AB84-39643D90A960}"/>
                  </a:ext>
                </a:extLst>
              </p:cNvPr>
              <p:cNvSpPr txBox="1"/>
              <p:nvPr/>
            </p:nvSpPr>
            <p:spPr>
              <a:xfrm>
                <a:off x="1409804" y="4954149"/>
                <a:ext cx="7011685" cy="18752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atinLnBrk="1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ko-KR" altLang="ko-KR" sz="1600" i="1" kern="100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𝑊</m:t>
                          </m:r>
                        </m:sub>
                      </m:sSub>
                      <m:r>
                        <a:rPr lang="en-US" altLang="ko-KR" sz="1600" b="0" i="1" kern="100" smtClean="0">
                          <a:effectLst/>
                          <a:latin typeface="Cambria Math" panose="02040503050406030204" pitchFamily="18" charset="0"/>
                          <a:ea typeface="맑은 고딕" panose="020B0503020000020004" pitchFamily="34" charset="-127"/>
                          <a:cs typeface="Times New Roman" panose="02020603050405020304" pitchFamily="18" charset="0"/>
                        </a:rPr>
                        <m:t>=19.25  </m:t>
                      </m:r>
                      <m:f>
                        <m:fPr>
                          <m:type m:val="lin"/>
                          <m:ctrlPr>
                            <a:rPr lang="ko-KR" altLang="ko-KR" sz="16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𝑔</m:t>
                          </m:r>
                        </m:num>
                        <m:den>
                          <m:sSup>
                            <m:sSupPr>
                              <m:ctrlPr>
                                <a:rPr lang="ko-KR" altLang="ko-KR" sz="16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altLang="ko-KR" sz="1600" b="0" i="1" kern="100" smtClean="0">
                          <a:effectLst/>
                          <a:latin typeface="Cambria Math" panose="02040503050406030204" pitchFamily="18" charset="0"/>
                          <a:ea typeface="맑은 고딕" panose="020B0503020000020004" pitchFamily="34" charset="-127"/>
                          <a:cs typeface="Times New Roman" panose="02020603050405020304" pitchFamily="18" charset="0"/>
                        </a:rPr>
                        <m:t>=   </m:t>
                      </m:r>
                      <m:f>
                        <m:fPr>
                          <m:type m:val="lin"/>
                          <m:ctrlPr>
                            <a:rPr lang="ko-KR" altLang="ko-KR" sz="16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19.25 × </m:t>
                          </m:r>
                          <m:sSup>
                            <m:sSupPr>
                              <m:ctrlPr>
                                <a:rPr lang="ko-KR" altLang="ko-KR" sz="16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−3</m:t>
                              </m:r>
                            </m:sup>
                          </m:sSup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𝑘𝑔</m:t>
                          </m:r>
                        </m:num>
                        <m:den>
                          <m:sSup>
                            <m:sSupPr>
                              <m:ctrlPr>
                                <a:rPr lang="ko-KR" altLang="ko-KR" sz="16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−6</m:t>
                              </m:r>
                            </m:sup>
                          </m:sSup>
                          <m:sSup>
                            <m:sSupPr>
                              <m:ctrlPr>
                                <a:rPr lang="ko-KR" altLang="ko-KR" sz="16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=</m:t>
                          </m:r>
                        </m:den>
                      </m:f>
                      <m:r>
                        <a:rPr lang="en-US" altLang="ko-KR" sz="1600" b="0" i="1" kern="100" smtClean="0">
                          <a:effectLst/>
                          <a:latin typeface="Cambria Math" panose="02040503050406030204" pitchFamily="18" charset="0"/>
                          <a:ea typeface="맑은 고딕" panose="020B0503020000020004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type m:val="lin"/>
                          <m:ctrlPr>
                            <a:rPr lang="ko-KR" altLang="ko-KR" sz="16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19.25 × </m:t>
                          </m:r>
                          <m:sSup>
                            <m:sSupPr>
                              <m:ctrlPr>
                                <a:rPr lang="ko-KR" altLang="ko-KR" sz="16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𝑘𝑔</m:t>
                          </m:r>
                        </m:num>
                        <m:den>
                          <m:sSup>
                            <m:sSupPr>
                              <m:ctrlPr>
                                <a:rPr lang="ko-KR" altLang="ko-KR" sz="16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ko-KR" altLang="ko-KR" sz="1600" kern="100" dirty="0">
                  <a:effectLst/>
                  <a:latin typeface="Malgun Gothic" panose="020B0503020000020004" pitchFamily="34" charset="-127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spcAft>
                    <a:spcPts val="8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ko-KR" altLang="ko-KR" sz="1600" i="1" kern="10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ko-KR" sz="1600" b="0" i="1" kern="100" smtClean="0">
                            <a:effectLst/>
                            <a:latin typeface="Cambria Math" panose="02040503050406030204" pitchFamily="18" charset="0"/>
                            <a:ea typeface="맑은 고딕" panose="020B0503020000020004" pitchFamily="34" charset="-127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ko-KR" sz="1600" b="0" i="1" kern="100" smtClean="0">
                            <a:effectLst/>
                            <a:latin typeface="Cambria Math" panose="02040503050406030204" pitchFamily="18" charset="0"/>
                            <a:ea typeface="맑은 고딕" panose="020B0503020000020004" pitchFamily="34" charset="-127"/>
                            <a:cs typeface="Times New Roman" panose="02020603050405020304" pitchFamily="18" charset="0"/>
                          </a:rPr>
                          <m:t>𝑊</m:t>
                        </m:r>
                      </m:sub>
                    </m:sSub>
                    <m:r>
                      <a:rPr lang="en-US" altLang="ko-KR" sz="1600" b="0" i="1" kern="100" smtClean="0">
                        <a:effectLst/>
                        <a:latin typeface="Cambria Math" panose="02040503050406030204" pitchFamily="18" charset="0"/>
                        <a:ea typeface="맑은 고딕" panose="020B0503020000020004" pitchFamily="34" charset="-127"/>
                        <a:cs typeface="Times New Roman" panose="02020603050405020304" pitchFamily="18" charset="0"/>
                      </a:rPr>
                      <m:t>=184×1.66 × </m:t>
                    </m:r>
                    <m:sSup>
                      <m:sSupPr>
                        <m:ctrlPr>
                          <a:rPr lang="ko-KR" altLang="ko-KR" sz="1600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ko-KR" sz="1600" b="0" i="1" kern="100" smtClean="0">
                            <a:effectLst/>
                            <a:latin typeface="Cambria Math" panose="02040503050406030204" pitchFamily="18" charset="0"/>
                            <a:ea typeface="맑은 고딕" panose="020B0503020000020004" pitchFamily="34" charset="-127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ko-KR" sz="1600" b="0" i="1" kern="100" smtClean="0">
                            <a:effectLst/>
                            <a:latin typeface="Cambria Math" panose="02040503050406030204" pitchFamily="18" charset="0"/>
                            <a:ea typeface="맑은 고딕" panose="020B0503020000020004" pitchFamily="34" charset="-127"/>
                            <a:cs typeface="Times New Roman" panose="02020603050405020304" pitchFamily="18" charset="0"/>
                          </a:rPr>
                          <m:t>−27</m:t>
                        </m:r>
                      </m:sup>
                    </m:sSup>
                    <m:r>
                      <a:rPr lang="en-US" altLang="ko-KR" sz="1600" b="0" i="1" kern="100" smtClean="0">
                        <a:effectLst/>
                        <a:latin typeface="Cambria Math" panose="02040503050406030204" pitchFamily="18" charset="0"/>
                        <a:ea typeface="맑은 고딕" panose="020B0503020000020004" pitchFamily="34" charset="-127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ko-KR" sz="1600" b="0" i="1" kern="100" smtClean="0">
                        <a:effectLst/>
                        <a:latin typeface="Cambria Math" panose="02040503050406030204" pitchFamily="18" charset="0"/>
                        <a:ea typeface="맑은 고딕" panose="020B0503020000020004" pitchFamily="34" charset="-127"/>
                        <a:cs typeface="Times New Roman" panose="02020603050405020304" pitchFamily="18" charset="0"/>
                      </a:rPr>
                      <m:t>𝑘𝑔</m:t>
                    </m:r>
                  </m:oMath>
                </a14:m>
                <a:r>
                  <a:rPr lang="en-US" altLang="ko-KR" sz="1600" i="1" kern="100" dirty="0">
                    <a:effectLst/>
                    <a:latin typeface="Malgun Gothic" panose="020B0503020000020004" pitchFamily="34" charset="-127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altLang="ko-KR" sz="1600" b="0" i="1" kern="100" dirty="0" smtClean="0">
                        <a:latin typeface="Cambria Math" panose="02040503050406030204" pitchFamily="18" charset="0"/>
                        <a:ea typeface="맑은 고딕" panose="020B0503020000020004" pitchFamily="34" charset="-127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altLang="ko-KR" sz="1600" b="0" i="1" kern="100" smtClean="0">
                        <a:latin typeface="Cambria Math" panose="02040503050406030204" pitchFamily="18" charset="0"/>
                        <a:ea typeface="맑은 고딕" panose="020B0503020000020004" pitchFamily="34" charset="-127"/>
                        <a:cs typeface="Times New Roman" panose="02020603050405020304" pitchFamily="18" charset="0"/>
                      </a:rPr>
                      <m:t>. 05× </m:t>
                    </m:r>
                    <m:sSup>
                      <m:sSupPr>
                        <m:ctrlPr>
                          <a:rPr lang="ko-KR" altLang="ko-KR" sz="16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ko-KR" sz="1600" b="0" i="1" kern="100" smtClean="0">
                            <a:latin typeface="Cambria Math" panose="02040503050406030204" pitchFamily="18" charset="0"/>
                            <a:ea typeface="맑은 고딕" panose="020B0503020000020004" pitchFamily="34" charset="-127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ko-KR" sz="1600" b="0" i="1" kern="100" smtClean="0">
                            <a:latin typeface="Cambria Math" panose="02040503050406030204" pitchFamily="18" charset="0"/>
                            <a:ea typeface="맑은 고딕" panose="020B0503020000020004" pitchFamily="34" charset="-127"/>
                            <a:cs typeface="Times New Roman" panose="02020603050405020304" pitchFamily="18" charset="0"/>
                          </a:rPr>
                          <m:t>−25</m:t>
                        </m:r>
                      </m:sup>
                    </m:sSup>
                    <m:r>
                      <a:rPr lang="en-US" altLang="ko-KR" sz="1600" b="0" i="1" kern="100" smtClean="0">
                        <a:latin typeface="Cambria Math" panose="02040503050406030204" pitchFamily="18" charset="0"/>
                        <a:ea typeface="맑은 고딕" panose="020B0503020000020004" pitchFamily="34" charset="-127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ko-KR" sz="1600" b="0" i="1" kern="100" smtClean="0">
                        <a:latin typeface="Cambria Math" panose="02040503050406030204" pitchFamily="18" charset="0"/>
                        <a:ea typeface="맑은 고딕" panose="020B0503020000020004" pitchFamily="34" charset="-127"/>
                        <a:cs typeface="Times New Roman" panose="02020603050405020304" pitchFamily="18" charset="0"/>
                      </a:rPr>
                      <m:t>𝑘𝑔</m:t>
                    </m:r>
                  </m:oMath>
                </a14:m>
                <a:endParaRPr lang="en-US" altLang="ko-KR" sz="1600" i="1" kern="100" dirty="0">
                  <a:effectLst/>
                  <a:latin typeface="Malgun Gothic" panose="020B0503020000020004" pitchFamily="34" charset="-127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 latinLnBrk="1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ko-KR" sz="1600" b="0" i="1" kern="100" smtClean="0">
                          <a:effectLst/>
                          <a:latin typeface="Cambria Math" panose="02040503050406030204" pitchFamily="18" charset="0"/>
                          <a:ea typeface="맑은 고딕" panose="020B0503020000020004" pitchFamily="34" charset="-127"/>
                          <a:cs typeface="Times New Roman" panose="02020603050405020304" pitchFamily="18" charset="0"/>
                        </a:rPr>
                        <m:t>𝑉</m:t>
                      </m:r>
                      <m:r>
                        <a:rPr lang="en-US" altLang="ko-KR" sz="1600" b="0" i="1" kern="100" smtClean="0">
                          <a:effectLst/>
                          <a:latin typeface="Cambria Math" panose="02040503050406030204" pitchFamily="18" charset="0"/>
                          <a:ea typeface="맑은 고딕" panose="020B0503020000020004" pitchFamily="34" charset="-127"/>
                          <a:cs typeface="Times New Roman" panose="02020603050405020304" pitchFamily="18" charset="0"/>
                        </a:rPr>
                        <m:t>=65</m:t>
                      </m:r>
                      <m:sSup>
                        <m:sSupPr>
                          <m:ctrlPr>
                            <a:rPr lang="ko-KR" altLang="ko-KR" sz="16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altLang="ko-KR" sz="1600" i="1" kern="100" dirty="0">
                  <a:effectLst/>
                  <a:latin typeface="Malgun Gothic" panose="020B0503020000020004" pitchFamily="34" charset="-127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 latinLnBrk="1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ko-KR" sz="1600" b="0" i="1" kern="100" smtClean="0">
                          <a:effectLst/>
                          <a:latin typeface="Cambria Math" panose="02040503050406030204" pitchFamily="18" charset="0"/>
                          <a:ea typeface="맑은 고딕" panose="020B0503020000020004" pitchFamily="34" charset="-127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altLang="ko-KR" sz="1600" b="0" i="1" kern="100" smtClean="0">
                          <a:effectLst/>
                          <a:latin typeface="Cambria Math" panose="02040503050406030204" pitchFamily="18" charset="0"/>
                          <a:ea typeface="맑은 고딕" panose="020B0503020000020004" pitchFamily="34" charset="-127"/>
                          <a:cs typeface="Times New Roman" panose="02020603050405020304" pitchFamily="18" charset="0"/>
                        </a:rPr>
                        <m:t>=19.25×</m:t>
                      </m:r>
                      <m:sSup>
                        <m:sSupPr>
                          <m:ctrlPr>
                            <a:rPr lang="ko-KR" altLang="ko-KR" sz="16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f>
                        <m:fPr>
                          <m:type m:val="lin"/>
                          <m:ctrlPr>
                            <a:rPr lang="ko-KR" altLang="ko-KR" sz="16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𝑘𝑔</m:t>
                          </m:r>
                        </m:num>
                        <m:den>
                          <m:sSup>
                            <m:sSupPr>
                              <m:ctrlPr>
                                <a:rPr lang="ko-KR" altLang="ko-KR" sz="16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altLang="ko-KR" sz="1600" b="0" i="1" kern="100" smtClean="0">
                          <a:effectLst/>
                          <a:latin typeface="Cambria Math" panose="02040503050406030204" pitchFamily="18" charset="0"/>
                          <a:ea typeface="맑은 고딕" panose="020B0503020000020004" pitchFamily="34" charset="-127"/>
                          <a:cs typeface="Times New Roman" panose="02020603050405020304" pitchFamily="18" charset="0"/>
                        </a:rPr>
                        <m:t> × 65 </m:t>
                      </m:r>
                      <m:sSup>
                        <m:sSupPr>
                          <m:ctrlPr>
                            <a:rPr lang="ko-KR" altLang="ko-KR" sz="16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altLang="ko-KR" sz="1600" b="0" i="1" kern="100" smtClean="0">
                          <a:effectLst/>
                          <a:latin typeface="Cambria Math" panose="02040503050406030204" pitchFamily="18" charset="0"/>
                          <a:ea typeface="맑은 고딕" panose="020B0503020000020004" pitchFamily="34" charset="-127"/>
                          <a:cs typeface="Times New Roman" panose="02020603050405020304" pitchFamily="18" charset="0"/>
                        </a:rPr>
                        <m:t>=12.51 ×</m:t>
                      </m:r>
                      <m:sSup>
                        <m:sSupPr>
                          <m:ctrlPr>
                            <a:rPr lang="ko-KR" altLang="ko-KR" sz="16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5 </m:t>
                          </m:r>
                        </m:sup>
                      </m:sSup>
                      <m:r>
                        <a:rPr lang="en-US" altLang="ko-KR" sz="1600" b="0" i="1" kern="100" smtClean="0">
                          <a:effectLst/>
                          <a:latin typeface="Cambria Math" panose="02040503050406030204" pitchFamily="18" charset="0"/>
                          <a:ea typeface="맑은 고딕" panose="020B0503020000020004" pitchFamily="34" charset="-127"/>
                          <a:cs typeface="Times New Roman" panose="02020603050405020304" pitchFamily="18" charset="0"/>
                        </a:rPr>
                        <m:t>𝑘𝑔</m:t>
                      </m:r>
                      <m:r>
                        <a:rPr lang="en-US" altLang="ko-KR" sz="1600" b="0" i="1" kern="100" smtClean="0">
                          <a:effectLst/>
                          <a:latin typeface="Cambria Math" panose="02040503050406030204" pitchFamily="18" charset="0"/>
                          <a:ea typeface="맑은 고딕" panose="020B0503020000020004" pitchFamily="34" charset="-127"/>
                          <a:cs typeface="Times New Roman" panose="02020603050405020304" pitchFamily="18" charset="0"/>
                        </a:rPr>
                        <m:t>   </m:t>
                      </m:r>
                    </m:oMath>
                  </m:oMathPara>
                </a14:m>
                <a:endParaRPr lang="en-US" altLang="ko-KR" sz="1600" i="1" kern="100" dirty="0">
                  <a:effectLst/>
                  <a:latin typeface="Malgun Gothic" panose="020B0503020000020004" pitchFamily="34" charset="-127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 latinLnBrk="1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ko-KR" altLang="ko-KR" sz="1600" i="1" kern="100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𝑡𝑜𝑡</m:t>
                          </m:r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𝑒𝑣𝑒𝑛𝑡</m:t>
                          </m:r>
                        </m:sub>
                      </m:sSub>
                      <m:r>
                        <a:rPr lang="en-US" altLang="ko-KR" sz="1600" b="0" i="1" kern="100" smtClean="0">
                          <a:effectLst/>
                          <a:latin typeface="Cambria Math" panose="02040503050406030204" pitchFamily="18" charset="0"/>
                          <a:ea typeface="맑은 고딕" panose="020B0503020000020004" pitchFamily="34" charset="-127"/>
                          <a:cs typeface="Times New Roman" panose="02020603050405020304" pitchFamily="18" charset="0"/>
                        </a:rPr>
                        <m:t>=1.413×</m:t>
                      </m:r>
                      <m:sSup>
                        <m:sSupPr>
                          <m:ctrlPr>
                            <a:rPr lang="ko-KR" altLang="ko-KR" sz="16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−8</m:t>
                          </m:r>
                        </m:sup>
                      </m:sSup>
                      <m:r>
                        <a:rPr lang="en-US" altLang="ko-KR" sz="1600" b="0" i="1" kern="100" smtClean="0">
                          <a:effectLst/>
                          <a:latin typeface="Cambria Math" panose="02040503050406030204" pitchFamily="18" charset="0"/>
                          <a:ea typeface="맑은 고딕" panose="020B0503020000020004" pitchFamily="34" charset="-127"/>
                          <a:cs typeface="Times New Roman" panose="02020603050405020304" pitchFamily="18" charset="0"/>
                        </a:rPr>
                        <m:t> × 1.026×</m:t>
                      </m:r>
                      <m:sSup>
                        <m:sSupPr>
                          <m:ctrlPr>
                            <a:rPr lang="ko-KR" altLang="ko-KR" sz="16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13</m:t>
                          </m:r>
                        </m:sup>
                      </m:sSup>
                      <m:r>
                        <a:rPr lang="en-US" altLang="ko-KR" sz="1600" b="0" i="1" kern="100" smtClean="0">
                          <a:effectLst/>
                          <a:latin typeface="Cambria Math" panose="02040503050406030204" pitchFamily="18" charset="0"/>
                          <a:ea typeface="맑은 고딕" panose="020B0503020000020004" pitchFamily="34" charset="-127"/>
                          <a:cs typeface="Times New Roman" panose="02020603050405020304" pitchFamily="18" charset="0"/>
                        </a:rPr>
                        <m:t>=1.5×</m:t>
                      </m:r>
                      <m:sSup>
                        <m:sSupPr>
                          <m:ctrlPr>
                            <a:rPr lang="ko-KR" altLang="ko-KR" sz="16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altLang="ko-KR" sz="1600" b="0" i="1" kern="100" smtClean="0">
                          <a:effectLst/>
                          <a:latin typeface="Cambria Math" panose="02040503050406030204" pitchFamily="18" charset="0"/>
                          <a:ea typeface="맑은 고딕" panose="020B0503020000020004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ko-KR" sz="1600" b="0" i="1" kern="100" smtClean="0">
                          <a:effectLst/>
                          <a:latin typeface="Cambria Math" panose="02040503050406030204" pitchFamily="18" charset="0"/>
                          <a:ea typeface="맑은 고딕" panose="020B0503020000020004" pitchFamily="34" charset="-127"/>
                          <a:cs typeface="Times New Roman" panose="02020603050405020304" pitchFamily="18" charset="0"/>
                        </a:rPr>
                        <m:t>𝑒𝑣𝑒𝑛𝑡</m:t>
                      </m:r>
                    </m:oMath>
                  </m:oMathPara>
                </a14:m>
                <a:endParaRPr lang="ko-KR" altLang="ko-KR" sz="1600" kern="100" dirty="0">
                  <a:effectLst/>
                  <a:latin typeface="Malgun Gothic" panose="020B0503020000020004" pitchFamily="34" charset="-127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077D39C-1543-91CA-AB84-39643D90A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804" y="4954149"/>
                <a:ext cx="7011685" cy="1875257"/>
              </a:xfrm>
              <a:prstGeom prst="rect">
                <a:avLst/>
              </a:prstGeom>
              <a:blipFill>
                <a:blip r:embed="rId4"/>
                <a:stretch>
                  <a:fillRect t="-20270" b="-743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ustomShape 6">
            <a:extLst>
              <a:ext uri="{FF2B5EF4-FFF2-40B4-BE49-F238E27FC236}">
                <a16:creationId xmlns:a16="http://schemas.microsoft.com/office/drawing/2014/main" id="{CF14F567-B7E7-18A1-E205-F7ECE8B4BDCC}"/>
              </a:ext>
            </a:extLst>
          </p:cNvPr>
          <p:cNvSpPr/>
          <p:nvPr/>
        </p:nvSpPr>
        <p:spPr>
          <a:xfrm>
            <a:off x="288051" y="5360986"/>
            <a:ext cx="1002510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ko-KR" sz="1600" strike="noStrike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W </a:t>
            </a:r>
            <a:r>
              <a:rPr lang="ko-KR" sz="1600" strike="noStrike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원자량</a:t>
            </a:r>
            <a:r>
              <a:rPr lang="en-US" sz="1600" strike="noStrike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:</a:t>
            </a:r>
            <a:endParaRPr lang="en-US" sz="1600" strike="noStrike" spc="-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9" name="CustomShape 7">
            <a:extLst>
              <a:ext uri="{FF2B5EF4-FFF2-40B4-BE49-F238E27FC236}">
                <a16:creationId xmlns:a16="http://schemas.microsoft.com/office/drawing/2014/main" id="{155F693E-18E1-1B4B-38AD-094AF10717A9}"/>
              </a:ext>
            </a:extLst>
          </p:cNvPr>
          <p:cNvSpPr/>
          <p:nvPr/>
        </p:nvSpPr>
        <p:spPr>
          <a:xfrm>
            <a:off x="536396" y="5666727"/>
            <a:ext cx="777237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strike="noStrike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W </a:t>
            </a:r>
            <a:r>
              <a:rPr lang="ko-KR" sz="1600" strike="noStrike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체적</a:t>
            </a:r>
            <a:r>
              <a:rPr lang="en-US" sz="1600" strike="noStrike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:</a:t>
            </a:r>
            <a:endParaRPr lang="en-US" sz="1600" strike="noStrike" spc="-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0" name="CustomShape 8">
            <a:extLst>
              <a:ext uri="{FF2B5EF4-FFF2-40B4-BE49-F238E27FC236}">
                <a16:creationId xmlns:a16="http://schemas.microsoft.com/office/drawing/2014/main" id="{F9EAD145-069C-52FE-376A-504CACF4052B}"/>
              </a:ext>
            </a:extLst>
          </p:cNvPr>
          <p:cNvSpPr/>
          <p:nvPr/>
        </p:nvSpPr>
        <p:spPr>
          <a:xfrm>
            <a:off x="592862" y="5054969"/>
            <a:ext cx="935280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ko-KR" sz="1600" strike="noStrike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W</a:t>
            </a:r>
            <a:r>
              <a:rPr lang="ko-KR" sz="1600" strike="noStrike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밀도</a:t>
            </a:r>
            <a:r>
              <a:rPr lang="en-US" sz="1600" strike="noStrike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:</a:t>
            </a:r>
            <a:endParaRPr lang="en-US" sz="1600" strike="noStrike" spc="-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1" name="CustomShape 10">
            <a:extLst>
              <a:ext uri="{FF2B5EF4-FFF2-40B4-BE49-F238E27FC236}">
                <a16:creationId xmlns:a16="http://schemas.microsoft.com/office/drawing/2014/main" id="{B5128D9B-C71F-8817-4F43-3636D16CF11E}"/>
              </a:ext>
            </a:extLst>
          </p:cNvPr>
          <p:cNvSpPr/>
          <p:nvPr/>
        </p:nvSpPr>
        <p:spPr>
          <a:xfrm>
            <a:off x="427686" y="6013748"/>
            <a:ext cx="935140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strike="noStrike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W </a:t>
            </a:r>
            <a:r>
              <a:rPr lang="ko-KR" sz="1600" strike="noStrike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질량</a:t>
            </a:r>
            <a:r>
              <a:rPr lang="en-US" sz="1600" strike="noStrike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:</a:t>
            </a:r>
            <a:endParaRPr lang="en-US" sz="1600" strike="noStrike" spc="-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2" name="CustomShape 19">
            <a:extLst>
              <a:ext uri="{FF2B5EF4-FFF2-40B4-BE49-F238E27FC236}">
                <a16:creationId xmlns:a16="http://schemas.microsoft.com/office/drawing/2014/main" id="{3CBA3BED-CB1A-6443-6ED0-94948607C8BD}"/>
              </a:ext>
            </a:extLst>
          </p:cNvPr>
          <p:cNvSpPr/>
          <p:nvPr/>
        </p:nvSpPr>
        <p:spPr>
          <a:xfrm>
            <a:off x="481338" y="6355352"/>
            <a:ext cx="852904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ko-KR" sz="1600" strike="noStrike" spc="-1" dirty="0" err="1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반응수</a:t>
            </a:r>
            <a:r>
              <a:rPr lang="en-US" altLang="ko-KR" sz="1600" strike="noStrike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:</a:t>
            </a:r>
            <a:endParaRPr lang="en-US" sz="1600" strike="noStrike" spc="-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" name="CustomShape 8">
            <a:extLst>
              <a:ext uri="{FF2B5EF4-FFF2-40B4-BE49-F238E27FC236}">
                <a16:creationId xmlns:a16="http://schemas.microsoft.com/office/drawing/2014/main" id="{A7BD02DD-E6AB-25F7-AFAF-298025C382FA}"/>
              </a:ext>
            </a:extLst>
          </p:cNvPr>
          <p:cNvSpPr/>
          <p:nvPr/>
        </p:nvSpPr>
        <p:spPr>
          <a:xfrm>
            <a:off x="363502" y="766002"/>
            <a:ext cx="5959239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1) Prof Park’s detector concept   </a:t>
            </a:r>
            <a:r>
              <a:rPr lang="en-US" altLang="ko-KR" sz="1600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(</a:t>
            </a:r>
            <a:r>
              <a:rPr lang="en-US" altLang="ko-KR" sz="1600" spc="-1" dirty="0" err="1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LAr</a:t>
            </a:r>
            <a:r>
              <a:rPr lang="en-US" altLang="ko-KR" sz="1600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ko-KR" altLang="en-US" sz="1600" spc="-1" dirty="0" err="1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타겟물질</a:t>
            </a:r>
            <a:r>
              <a:rPr lang="en-US" altLang="ko-KR" sz="1600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) </a:t>
            </a:r>
            <a:endParaRPr lang="en-US" sz="1600" strike="noStrike" spc="-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4" name="CustomShape 8">
            <a:extLst>
              <a:ext uri="{FF2B5EF4-FFF2-40B4-BE49-F238E27FC236}">
                <a16:creationId xmlns:a16="http://schemas.microsoft.com/office/drawing/2014/main" id="{0D9BCF74-ACFD-1FAD-0FC0-BBD6E62DF5C2}"/>
              </a:ext>
            </a:extLst>
          </p:cNvPr>
          <p:cNvSpPr/>
          <p:nvPr/>
        </p:nvSpPr>
        <p:spPr>
          <a:xfrm>
            <a:off x="267331" y="4695220"/>
            <a:ext cx="6055410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2) </a:t>
            </a:r>
            <a:r>
              <a:rPr lang="ko-KR" altLang="en-US" sz="1600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타겟 물질을 텅스텐으로 바꿀 경우 검출기 사이즈 </a:t>
            </a:r>
            <a:endParaRPr lang="en-US" sz="1600" strike="noStrike" spc="-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CustomShape 1"/>
          <p:cNvSpPr/>
          <p:nvPr/>
        </p:nvSpPr>
        <p:spPr>
          <a:xfrm>
            <a:off x="1072440" y="115920"/>
            <a:ext cx="7891200" cy="45576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Neutrino e</a:t>
            </a:r>
            <a:r>
              <a:rPr lang="en-US" sz="2400" strike="noStrike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vent rate in SND@LHC experiment </a:t>
            </a:r>
            <a:endParaRPr lang="en-US" sz="2400" strike="noStrike" spc="-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45" name="CustomShape 2"/>
          <p:cNvSpPr/>
          <p:nvPr/>
        </p:nvSpPr>
        <p:spPr>
          <a:xfrm>
            <a:off x="107640" y="116640"/>
            <a:ext cx="935280" cy="45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 strike="noStrike" spc="-1" dirty="0">
                <a:solidFill>
                  <a:srgbClr val="FFFFFF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1-</a:t>
            </a:r>
            <a:r>
              <a:rPr lang="en-US" altLang="ko-KR" sz="2400" strike="noStrike" spc="-1" dirty="0">
                <a:solidFill>
                  <a:srgbClr val="FFFFFF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4</a:t>
            </a:r>
            <a:endParaRPr lang="en-US" sz="2400" strike="noStrike" spc="-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246" name="그림 3"/>
          <p:cNvPicPr/>
          <p:nvPr/>
        </p:nvPicPr>
        <p:blipFill>
          <a:blip r:embed="rId3"/>
          <a:stretch/>
        </p:blipFill>
        <p:spPr>
          <a:xfrm>
            <a:off x="18532" y="785610"/>
            <a:ext cx="4429260" cy="2062333"/>
          </a:xfrm>
          <a:prstGeom prst="rect">
            <a:avLst/>
          </a:prstGeom>
          <a:ln>
            <a:noFill/>
          </a:ln>
        </p:spPr>
      </p:pic>
      <p:pic>
        <p:nvPicPr>
          <p:cNvPr id="247" name="그림 5"/>
          <p:cNvPicPr/>
          <p:nvPr/>
        </p:nvPicPr>
        <p:blipFill>
          <a:blip r:embed="rId4"/>
          <a:stretch/>
        </p:blipFill>
        <p:spPr>
          <a:xfrm>
            <a:off x="4429260" y="865083"/>
            <a:ext cx="4714740" cy="1614109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D85E71D-DAAC-A45F-2EF4-21BD229119DD}"/>
                  </a:ext>
                </a:extLst>
              </p:cNvPr>
              <p:cNvSpPr txBox="1"/>
              <p:nvPr/>
            </p:nvSpPr>
            <p:spPr>
              <a:xfrm>
                <a:off x="1622499" y="3009690"/>
                <a:ext cx="7011685" cy="34338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atinLnBrk="1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ko-KR" altLang="ko-KR" sz="1600" i="1" kern="100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𝑊</m:t>
                          </m:r>
                        </m:sub>
                      </m:sSub>
                      <m:r>
                        <a:rPr lang="en-US" altLang="ko-KR" sz="1600" b="0" i="1" kern="100" smtClean="0">
                          <a:effectLst/>
                          <a:latin typeface="Cambria Math" panose="02040503050406030204" pitchFamily="18" charset="0"/>
                          <a:ea typeface="맑은 고딕" panose="020B0503020000020004" pitchFamily="34" charset="-127"/>
                          <a:cs typeface="Times New Roman" panose="02020603050405020304" pitchFamily="18" charset="0"/>
                        </a:rPr>
                        <m:t>=19.25  </m:t>
                      </m:r>
                      <m:f>
                        <m:fPr>
                          <m:type m:val="lin"/>
                          <m:ctrlPr>
                            <a:rPr lang="ko-KR" altLang="ko-KR" sz="16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𝑔</m:t>
                          </m:r>
                        </m:num>
                        <m:den>
                          <m:sSup>
                            <m:sSupPr>
                              <m:ctrlPr>
                                <a:rPr lang="ko-KR" altLang="ko-KR" sz="16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altLang="ko-KR" sz="1600" b="0" i="1" kern="100" smtClean="0">
                          <a:effectLst/>
                          <a:latin typeface="Cambria Math" panose="02040503050406030204" pitchFamily="18" charset="0"/>
                          <a:ea typeface="맑은 고딕" panose="020B0503020000020004" pitchFamily="34" charset="-127"/>
                          <a:cs typeface="Times New Roman" panose="02020603050405020304" pitchFamily="18" charset="0"/>
                        </a:rPr>
                        <m:t>=   </m:t>
                      </m:r>
                      <m:f>
                        <m:fPr>
                          <m:type m:val="lin"/>
                          <m:ctrlPr>
                            <a:rPr lang="ko-KR" altLang="ko-KR" sz="16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19.25 × </m:t>
                          </m:r>
                          <m:sSup>
                            <m:sSupPr>
                              <m:ctrlPr>
                                <a:rPr lang="ko-KR" altLang="ko-KR" sz="16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−3</m:t>
                              </m:r>
                            </m:sup>
                          </m:sSup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𝑘𝑔</m:t>
                          </m:r>
                        </m:num>
                        <m:den>
                          <m:sSup>
                            <m:sSupPr>
                              <m:ctrlPr>
                                <a:rPr lang="ko-KR" altLang="ko-KR" sz="16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−6</m:t>
                              </m:r>
                            </m:sup>
                          </m:sSup>
                          <m:sSup>
                            <m:sSupPr>
                              <m:ctrlPr>
                                <a:rPr lang="ko-KR" altLang="ko-KR" sz="16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=</m:t>
                          </m:r>
                        </m:den>
                      </m:f>
                      <m:r>
                        <a:rPr lang="en-US" altLang="ko-KR" sz="1600" b="0" i="1" kern="100" smtClean="0">
                          <a:effectLst/>
                          <a:latin typeface="Cambria Math" panose="02040503050406030204" pitchFamily="18" charset="0"/>
                          <a:ea typeface="맑은 고딕" panose="020B0503020000020004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type m:val="lin"/>
                          <m:ctrlPr>
                            <a:rPr lang="ko-KR" altLang="ko-KR" sz="16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19.25 × </m:t>
                          </m:r>
                          <m:sSup>
                            <m:sSupPr>
                              <m:ctrlPr>
                                <a:rPr lang="ko-KR" altLang="ko-KR" sz="16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𝑘𝑔</m:t>
                          </m:r>
                        </m:num>
                        <m:den>
                          <m:sSup>
                            <m:sSupPr>
                              <m:ctrlPr>
                                <a:rPr lang="ko-KR" altLang="ko-KR" sz="16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ko-KR" altLang="ko-KR" sz="1600" kern="100" dirty="0">
                  <a:effectLst/>
                  <a:latin typeface="Malgun Gothic" panose="020B0503020000020004" pitchFamily="34" charset="-127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spcAft>
                    <a:spcPts val="8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ko-KR" altLang="ko-KR" sz="1600" i="1" kern="10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ko-KR" sz="1600" b="0" i="1" kern="100" smtClean="0">
                            <a:effectLst/>
                            <a:latin typeface="Cambria Math" panose="02040503050406030204" pitchFamily="18" charset="0"/>
                            <a:ea typeface="맑은 고딕" panose="020B0503020000020004" pitchFamily="34" charset="-127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ko-KR" sz="1600" b="0" i="1" kern="100" smtClean="0">
                            <a:effectLst/>
                            <a:latin typeface="Cambria Math" panose="02040503050406030204" pitchFamily="18" charset="0"/>
                            <a:ea typeface="맑은 고딕" panose="020B0503020000020004" pitchFamily="34" charset="-127"/>
                            <a:cs typeface="Times New Roman" panose="02020603050405020304" pitchFamily="18" charset="0"/>
                          </a:rPr>
                          <m:t>𝑊</m:t>
                        </m:r>
                      </m:sub>
                    </m:sSub>
                    <m:r>
                      <a:rPr lang="en-US" altLang="ko-KR" sz="1600" b="0" i="1" kern="100" smtClean="0">
                        <a:effectLst/>
                        <a:latin typeface="Cambria Math" panose="02040503050406030204" pitchFamily="18" charset="0"/>
                        <a:ea typeface="맑은 고딕" panose="020B0503020000020004" pitchFamily="34" charset="-127"/>
                        <a:cs typeface="Times New Roman" panose="02020603050405020304" pitchFamily="18" charset="0"/>
                      </a:rPr>
                      <m:t>=184×1.66 × </m:t>
                    </m:r>
                    <m:sSup>
                      <m:sSupPr>
                        <m:ctrlPr>
                          <a:rPr lang="ko-KR" altLang="ko-KR" sz="1600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ko-KR" sz="1600" b="0" i="1" kern="100" smtClean="0">
                            <a:effectLst/>
                            <a:latin typeface="Cambria Math" panose="02040503050406030204" pitchFamily="18" charset="0"/>
                            <a:ea typeface="맑은 고딕" panose="020B0503020000020004" pitchFamily="34" charset="-127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ko-KR" sz="1600" b="0" i="1" kern="100" smtClean="0">
                            <a:effectLst/>
                            <a:latin typeface="Cambria Math" panose="02040503050406030204" pitchFamily="18" charset="0"/>
                            <a:ea typeface="맑은 고딕" panose="020B0503020000020004" pitchFamily="34" charset="-127"/>
                            <a:cs typeface="Times New Roman" panose="02020603050405020304" pitchFamily="18" charset="0"/>
                          </a:rPr>
                          <m:t>−27</m:t>
                        </m:r>
                      </m:sup>
                    </m:sSup>
                    <m:r>
                      <a:rPr lang="en-US" altLang="ko-KR" sz="1600" b="0" i="1" kern="100" smtClean="0">
                        <a:effectLst/>
                        <a:latin typeface="Cambria Math" panose="02040503050406030204" pitchFamily="18" charset="0"/>
                        <a:ea typeface="맑은 고딕" panose="020B0503020000020004" pitchFamily="34" charset="-127"/>
                        <a:cs typeface="Times New Roman" panose="02020603050405020304" pitchFamily="18" charset="0"/>
                      </a:rPr>
                      <m:t>𝑘𝑔</m:t>
                    </m:r>
                  </m:oMath>
                </a14:m>
                <a:r>
                  <a:rPr lang="en-US" altLang="ko-KR" sz="1600" i="1" kern="100" dirty="0">
                    <a:effectLst/>
                    <a:latin typeface="Malgun Gothic" panose="020B0503020000020004" pitchFamily="34" charset="-127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altLang="ko-KR" sz="1600" b="0" i="1" kern="100" dirty="0" smtClean="0">
                        <a:latin typeface="Cambria Math" panose="02040503050406030204" pitchFamily="18" charset="0"/>
                        <a:ea typeface="맑은 고딕" panose="020B0503020000020004" pitchFamily="34" charset="-127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altLang="ko-KR" sz="1600" b="0" i="1" kern="100" smtClean="0">
                        <a:latin typeface="Cambria Math" panose="02040503050406030204" pitchFamily="18" charset="0"/>
                        <a:ea typeface="맑은 고딕" panose="020B0503020000020004" pitchFamily="34" charset="-127"/>
                        <a:cs typeface="Times New Roman" panose="02020603050405020304" pitchFamily="18" charset="0"/>
                      </a:rPr>
                      <m:t>. 05× </m:t>
                    </m:r>
                    <m:sSup>
                      <m:sSupPr>
                        <m:ctrlPr>
                          <a:rPr lang="ko-KR" altLang="ko-KR" sz="16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ko-KR" sz="1600" b="0" i="1" kern="100" smtClean="0">
                            <a:latin typeface="Cambria Math" panose="02040503050406030204" pitchFamily="18" charset="0"/>
                            <a:ea typeface="맑은 고딕" panose="020B0503020000020004" pitchFamily="34" charset="-127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ko-KR" sz="1600" b="0" i="1" kern="100" smtClean="0">
                            <a:latin typeface="Cambria Math" panose="02040503050406030204" pitchFamily="18" charset="0"/>
                            <a:ea typeface="맑은 고딕" panose="020B0503020000020004" pitchFamily="34" charset="-127"/>
                            <a:cs typeface="Times New Roman" panose="02020603050405020304" pitchFamily="18" charset="0"/>
                          </a:rPr>
                          <m:t>−25</m:t>
                        </m:r>
                      </m:sup>
                    </m:sSup>
                    <m:r>
                      <a:rPr lang="en-US" altLang="ko-KR" sz="1600" b="0" i="1" kern="100" smtClean="0">
                        <a:latin typeface="Cambria Math" panose="02040503050406030204" pitchFamily="18" charset="0"/>
                        <a:ea typeface="맑은 고딕" panose="020B0503020000020004" pitchFamily="34" charset="-127"/>
                        <a:cs typeface="Times New Roman" panose="02020603050405020304" pitchFamily="18" charset="0"/>
                      </a:rPr>
                      <m:t>𝑘𝑔</m:t>
                    </m:r>
                  </m:oMath>
                </a14:m>
                <a:endParaRPr lang="en-US" altLang="ko-KR" sz="1600" i="1" kern="100" dirty="0">
                  <a:effectLst/>
                  <a:latin typeface="Malgun Gothic" panose="020B0503020000020004" pitchFamily="34" charset="-127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 latinLnBrk="1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ko-KR" sz="1600" b="0" i="1" kern="100" smtClean="0">
                          <a:effectLst/>
                          <a:latin typeface="Cambria Math" panose="02040503050406030204" pitchFamily="18" charset="0"/>
                          <a:ea typeface="맑은 고딕" panose="020B0503020000020004" pitchFamily="34" charset="-127"/>
                          <a:cs typeface="Times New Roman" panose="02020603050405020304" pitchFamily="18" charset="0"/>
                        </a:rPr>
                        <m:t>𝑉</m:t>
                      </m:r>
                      <m:r>
                        <a:rPr lang="en-US" altLang="ko-KR" sz="1600" b="0" i="1" kern="100" smtClean="0">
                          <a:effectLst/>
                          <a:latin typeface="Cambria Math" panose="02040503050406030204" pitchFamily="18" charset="0"/>
                          <a:ea typeface="맑은 고딕" panose="020B0503020000020004" pitchFamily="34" charset="-127"/>
                          <a:cs typeface="Times New Roman" panose="02020603050405020304" pitchFamily="18" charset="0"/>
                        </a:rPr>
                        <m:t>=0.06</m:t>
                      </m:r>
                      <m:sSup>
                        <m:sSupPr>
                          <m:ctrlPr>
                            <a:rPr lang="ko-KR" altLang="ko-KR" sz="16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altLang="ko-KR" sz="1600" i="1" kern="100" dirty="0">
                  <a:effectLst/>
                  <a:latin typeface="Malgun Gothic" panose="020B0503020000020004" pitchFamily="34" charset="-127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 latinLnBrk="1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ko-KR" sz="1600" b="0" i="1" kern="100" smtClean="0">
                          <a:effectLst/>
                          <a:latin typeface="Cambria Math" panose="02040503050406030204" pitchFamily="18" charset="0"/>
                          <a:ea typeface="맑은 고딕" panose="020B0503020000020004" pitchFamily="34" charset="-127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altLang="ko-KR" sz="1600" b="0" i="1" kern="100" smtClean="0">
                          <a:effectLst/>
                          <a:latin typeface="Cambria Math" panose="02040503050406030204" pitchFamily="18" charset="0"/>
                          <a:ea typeface="맑은 고딕" panose="020B0503020000020004" pitchFamily="34" charset="-127"/>
                          <a:cs typeface="Times New Roman" panose="02020603050405020304" pitchFamily="18" charset="0"/>
                        </a:rPr>
                        <m:t>=19.25×</m:t>
                      </m:r>
                      <m:sSup>
                        <m:sSupPr>
                          <m:ctrlPr>
                            <a:rPr lang="ko-KR" altLang="ko-KR" sz="16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f>
                        <m:fPr>
                          <m:type m:val="lin"/>
                          <m:ctrlPr>
                            <a:rPr lang="ko-KR" altLang="ko-KR" sz="16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𝑘𝑔</m:t>
                          </m:r>
                        </m:num>
                        <m:den>
                          <m:sSup>
                            <m:sSupPr>
                              <m:ctrlPr>
                                <a:rPr lang="ko-KR" altLang="ko-KR" sz="16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altLang="ko-KR" sz="1600" b="0" i="1" kern="100" smtClean="0">
                          <a:effectLst/>
                          <a:latin typeface="Cambria Math" panose="02040503050406030204" pitchFamily="18" charset="0"/>
                          <a:ea typeface="맑은 고딕" panose="020B0503020000020004" pitchFamily="34" charset="-127"/>
                          <a:cs typeface="Times New Roman" panose="02020603050405020304" pitchFamily="18" charset="0"/>
                        </a:rPr>
                        <m:t> × 0.06 </m:t>
                      </m:r>
                      <m:sSup>
                        <m:sSupPr>
                          <m:ctrlPr>
                            <a:rPr lang="ko-KR" altLang="ko-KR" sz="16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altLang="ko-KR" sz="1600" b="0" i="1" kern="100" smtClean="0">
                          <a:effectLst/>
                          <a:latin typeface="Cambria Math" panose="02040503050406030204" pitchFamily="18" charset="0"/>
                          <a:ea typeface="맑은 고딕" panose="020B0503020000020004" pitchFamily="34" charset="-127"/>
                          <a:cs typeface="Times New Roman" panose="02020603050405020304" pitchFamily="18" charset="0"/>
                        </a:rPr>
                        <m:t>=11.5 ×</m:t>
                      </m:r>
                      <m:sSup>
                        <m:sSupPr>
                          <m:ctrlPr>
                            <a:rPr lang="ko-KR" altLang="ko-KR" sz="16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2 </m:t>
                          </m:r>
                        </m:sup>
                      </m:sSup>
                      <m:r>
                        <a:rPr lang="en-US" altLang="ko-KR" sz="1600" b="0" i="1" kern="100" smtClean="0">
                          <a:effectLst/>
                          <a:latin typeface="Cambria Math" panose="02040503050406030204" pitchFamily="18" charset="0"/>
                          <a:ea typeface="맑은 고딕" panose="020B0503020000020004" pitchFamily="34" charset="-127"/>
                          <a:cs typeface="Times New Roman" panose="02020603050405020304" pitchFamily="18" charset="0"/>
                        </a:rPr>
                        <m:t>𝑘𝑔</m:t>
                      </m:r>
                    </m:oMath>
                  </m:oMathPara>
                </a14:m>
                <a:endParaRPr lang="en-US" altLang="ko-KR" sz="1600" i="1" kern="100" dirty="0">
                  <a:effectLst/>
                  <a:latin typeface="Malgun Gothic" panose="020B0503020000020004" pitchFamily="34" charset="-127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 latinLnBrk="1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ko-KR" sz="1600" b="0" i="1" kern="100" smtClean="0">
                          <a:effectLst/>
                          <a:latin typeface="Cambria Math" panose="02040503050406030204" pitchFamily="18" charset="0"/>
                          <a:ea typeface="맑은 고딕" panose="020B0503020000020004" pitchFamily="34" charset="-127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n-US" altLang="ko-KR" sz="1600" b="0" i="1" kern="100" smtClean="0">
                          <a:effectLst/>
                          <a:latin typeface="Cambria Math" panose="02040503050406030204" pitchFamily="18" charset="0"/>
                          <a:ea typeface="맑은 고딕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ko-KR" altLang="ko-KR" sz="16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11</m:t>
                          </m:r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. 5×</m:t>
                          </m:r>
                          <m:sSup>
                            <m:sSupPr>
                              <m:ctrlPr>
                                <a:rPr lang="ko-KR" altLang="ko-KR" sz="16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𝑘𝑔</m:t>
                          </m:r>
                        </m:num>
                        <m:den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3.05×</m:t>
                          </m:r>
                          <m:sSup>
                            <m:sSupPr>
                              <m:ctrlPr>
                                <a:rPr lang="ko-KR" altLang="ko-KR" sz="16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−25</m:t>
                              </m:r>
                            </m:sup>
                          </m:sSup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𝑘𝑔</m:t>
                          </m:r>
                        </m:den>
                      </m:f>
                      <m:r>
                        <a:rPr lang="en-US" altLang="ko-KR" sz="1600" b="0" i="1" kern="100" smtClean="0">
                          <a:effectLst/>
                          <a:latin typeface="Cambria Math" panose="02040503050406030204" pitchFamily="18" charset="0"/>
                          <a:ea typeface="맑은 고딕" panose="020B0503020000020004" pitchFamily="34" charset="-127"/>
                          <a:cs typeface="Times New Roman" panose="02020603050405020304" pitchFamily="18" charset="0"/>
                        </a:rPr>
                        <m:t>=3. 78×</m:t>
                      </m:r>
                      <m:sSup>
                        <m:sSupPr>
                          <m:ctrlPr>
                            <a:rPr lang="ko-KR" altLang="ko-KR" sz="16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27</m:t>
                          </m:r>
                        </m:sup>
                      </m:sSup>
                    </m:oMath>
                  </m:oMathPara>
                </a14:m>
                <a:endParaRPr lang="en-US" altLang="ko-KR" sz="1600" i="1" kern="100" dirty="0">
                  <a:effectLst/>
                  <a:latin typeface="Malgun Gothic" panose="020B0503020000020004" pitchFamily="34" charset="-127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 latinLnBrk="1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ko-KR" altLang="ko-KR" sz="1600" i="1" kern="100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𝑡𝑜𝑡</m:t>
                          </m:r>
                        </m:sub>
                      </m:sSub>
                      <m:r>
                        <a:rPr lang="en-US" altLang="ko-KR" sz="1600" b="0" i="1" kern="100" smtClean="0">
                          <a:effectLst/>
                          <a:latin typeface="Cambria Math" panose="02040503050406030204" pitchFamily="18" charset="0"/>
                          <a:ea typeface="맑은 고딕" panose="020B0503020000020004" pitchFamily="34" charset="-127"/>
                          <a:cs typeface="Times New Roman" panose="02020603050405020304" pitchFamily="18" charset="0"/>
                        </a:rPr>
                        <m:t>=1×</m:t>
                      </m:r>
                      <m:sSup>
                        <m:sSupPr>
                          <m:ctrlPr>
                            <a:rPr lang="ko-KR" altLang="ko-KR" sz="16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−38</m:t>
                          </m:r>
                        </m:sup>
                      </m:sSup>
                      <m:sSup>
                        <m:sSupPr>
                          <m:ctrlPr>
                            <a:rPr lang="ko-KR" altLang="ko-KR" sz="16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ko-KR" sz="1600" i="1" kern="100" dirty="0">
                  <a:effectLst/>
                  <a:latin typeface="Malgun Gothic" panose="020B0503020000020004" pitchFamily="34" charset="-127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 latinLnBrk="1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ko-KR" altLang="ko-KR" sz="16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𝑁</m:t>
                          </m:r>
                          <m:sSub>
                            <m:sSubPr>
                              <m:ctrlPr>
                                <a:rPr lang="ko-KR" altLang="ko-KR" sz="16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𝑡𝑜𝑡</m:t>
                              </m:r>
                            </m:sub>
                          </m:sSub>
                        </m:num>
                        <m:den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den>
                      </m:f>
                      <m:r>
                        <a:rPr lang="en-US" altLang="ko-KR" sz="1600" b="0" i="1" kern="100" smtClean="0">
                          <a:effectLst/>
                          <a:latin typeface="Cambria Math" panose="02040503050406030204" pitchFamily="18" charset="0"/>
                          <a:ea typeface="맑은 고딕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ko-KR" altLang="ko-KR" sz="16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.78×</m:t>
                          </m:r>
                          <m:sSup>
                            <m:sSupPr>
                              <m:ctrlPr>
                                <a:rPr lang="ko-KR" altLang="ko-KR" sz="16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27</m:t>
                              </m:r>
                            </m:sup>
                          </m:sSup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ko-KR" altLang="ko-KR" sz="16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−38</m:t>
                              </m:r>
                            </m:sup>
                          </m:sSup>
                          <m:sSup>
                            <m:sSupPr>
                              <m:ctrlPr>
                                <a:rPr lang="ko-KR" altLang="ko-KR" sz="16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0.12</m:t>
                          </m:r>
                          <m:sSup>
                            <m:sSupPr>
                              <m:ctrlPr>
                                <a:rPr lang="ko-KR" altLang="ko-KR" sz="16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ko-KR" sz="1600" b="0" i="1" kern="100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ko-KR" sz="1600" b="0" i="1" kern="100" smtClean="0">
                          <a:effectLst/>
                          <a:latin typeface="Cambria Math" panose="02040503050406030204" pitchFamily="18" charset="0"/>
                          <a:ea typeface="맑은 고딕" panose="020B0503020000020004" pitchFamily="34" charset="-127"/>
                          <a:cs typeface="Times New Roman" panose="02020603050405020304" pitchFamily="18" charset="0"/>
                        </a:rPr>
                        <m:t>=3.15×</m:t>
                      </m:r>
                      <m:sSup>
                        <m:sSupPr>
                          <m:ctrlPr>
                            <a:rPr lang="ko-KR" altLang="ko-KR" sz="16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−10</m:t>
                          </m:r>
                        </m:sup>
                      </m:sSup>
                      <m:r>
                        <a:rPr lang="en-US" altLang="ko-KR" sz="1600" b="0" i="1" kern="100" smtClean="0">
                          <a:effectLst/>
                          <a:latin typeface="Cambria Math" panose="02040503050406030204" pitchFamily="18" charset="0"/>
                          <a:ea typeface="맑은 고딕" panose="020B0503020000020004" pitchFamily="34" charset="-127"/>
                          <a:cs typeface="Times New Roman" panose="02020603050405020304" pitchFamily="18" charset="0"/>
                        </a:rPr>
                        <m:t>  </m:t>
                      </m:r>
                    </m:oMath>
                  </m:oMathPara>
                </a14:m>
                <a:endParaRPr lang="en-US" altLang="ko-KR" sz="1600" i="1" kern="100" dirty="0">
                  <a:effectLst/>
                  <a:latin typeface="Malgun Gothic" panose="020B0503020000020004" pitchFamily="34" charset="-127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 latinLnBrk="1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ko-KR" altLang="ko-KR" sz="1600" i="1" kern="100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𝑡𝑜𝑡</m:t>
                          </m:r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𝑒𝑣𝑒𝑛𝑡</m:t>
                          </m:r>
                        </m:sub>
                      </m:sSub>
                      <m:r>
                        <a:rPr lang="en-US" altLang="ko-KR" sz="1600" b="0" i="1" kern="100" smtClean="0">
                          <a:effectLst/>
                          <a:latin typeface="Cambria Math" panose="02040503050406030204" pitchFamily="18" charset="0"/>
                          <a:ea typeface="맑은 고딕" panose="020B0503020000020004" pitchFamily="34" charset="-127"/>
                          <a:cs typeface="Times New Roman" panose="02020603050405020304" pitchFamily="18" charset="0"/>
                        </a:rPr>
                        <m:t>=3.15×</m:t>
                      </m:r>
                      <m:sSup>
                        <m:sSupPr>
                          <m:ctrlPr>
                            <a:rPr lang="ko-KR" altLang="ko-KR" sz="16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−10</m:t>
                          </m:r>
                        </m:sup>
                      </m:sSup>
                      <m:r>
                        <a:rPr lang="en-US" altLang="ko-KR" sz="1600" b="0" i="1" kern="100" smtClean="0">
                          <a:effectLst/>
                          <a:latin typeface="Cambria Math" panose="02040503050406030204" pitchFamily="18" charset="0"/>
                          <a:ea typeface="맑은 고딕" panose="020B0503020000020004" pitchFamily="34" charset="-127"/>
                          <a:cs typeface="Times New Roman" panose="02020603050405020304" pitchFamily="18" charset="0"/>
                        </a:rPr>
                        <m:t>×5.0×</m:t>
                      </m:r>
                      <m:sSup>
                        <m:sSupPr>
                          <m:ctrlPr>
                            <a:rPr lang="ko-KR" altLang="ko-KR" sz="16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US" altLang="ko-KR" sz="1600" b="0" i="1" kern="100" smtClean="0">
                          <a:effectLst/>
                          <a:latin typeface="Cambria Math" panose="02040503050406030204" pitchFamily="18" charset="0"/>
                          <a:ea typeface="맑은 고딕" panose="020B0503020000020004" pitchFamily="34" charset="-127"/>
                          <a:cs typeface="Times New Roman" panose="02020603050405020304" pitchFamily="18" charset="0"/>
                        </a:rPr>
                        <m:t>=~1.4×</m:t>
                      </m:r>
                      <m:sSup>
                        <m:sSupPr>
                          <m:ctrlPr>
                            <a:rPr lang="ko-KR" altLang="ko-KR" sz="16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ko-KR" sz="1600" b="0" i="1" kern="100" smtClean="0">
                              <a:effectLst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altLang="ko-KR" sz="1600" b="0" i="1" kern="100" smtClean="0">
                          <a:effectLst/>
                          <a:latin typeface="Cambria Math" panose="02040503050406030204" pitchFamily="18" charset="0"/>
                          <a:ea typeface="맑은 고딕" panose="020B0503020000020004" pitchFamily="34" charset="-127"/>
                          <a:cs typeface="Times New Roman" panose="02020603050405020304" pitchFamily="18" charset="0"/>
                        </a:rPr>
                        <m:t>𝑒𝑣𝑒𝑛𝑡</m:t>
                      </m:r>
                    </m:oMath>
                  </m:oMathPara>
                </a14:m>
                <a:endParaRPr lang="ko-KR" altLang="ko-KR" sz="1600" kern="100" dirty="0">
                  <a:effectLst/>
                  <a:latin typeface="Malgun Gothic" panose="020B0503020000020004" pitchFamily="34" charset="-127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D85E71D-DAAC-A45F-2EF4-21BD229119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2499" y="3009690"/>
                <a:ext cx="7011685" cy="3433825"/>
              </a:xfrm>
              <a:prstGeom prst="rect">
                <a:avLst/>
              </a:prstGeom>
              <a:blipFill>
                <a:blip r:embed="rId5"/>
                <a:stretch>
                  <a:fillRect t="-1107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ustomShape 6">
            <a:extLst>
              <a:ext uri="{FF2B5EF4-FFF2-40B4-BE49-F238E27FC236}">
                <a16:creationId xmlns:a16="http://schemas.microsoft.com/office/drawing/2014/main" id="{36E0D1C2-91B1-D7E6-4745-C456B54AEDF6}"/>
              </a:ext>
            </a:extLst>
          </p:cNvPr>
          <p:cNvSpPr/>
          <p:nvPr/>
        </p:nvSpPr>
        <p:spPr>
          <a:xfrm>
            <a:off x="500746" y="3416527"/>
            <a:ext cx="1002510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ko-KR" sz="1600" strike="noStrike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W </a:t>
            </a:r>
            <a:r>
              <a:rPr lang="ko-KR" sz="1600" strike="noStrike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원자량</a:t>
            </a:r>
            <a:r>
              <a:rPr lang="en-US" sz="1600" strike="noStrike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:</a:t>
            </a:r>
            <a:endParaRPr lang="en-US" sz="1600" strike="noStrike" spc="-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5" name="CustomShape 7">
            <a:extLst>
              <a:ext uri="{FF2B5EF4-FFF2-40B4-BE49-F238E27FC236}">
                <a16:creationId xmlns:a16="http://schemas.microsoft.com/office/drawing/2014/main" id="{89DF99F7-613F-34DF-A0D4-921D16DF83B0}"/>
              </a:ext>
            </a:extLst>
          </p:cNvPr>
          <p:cNvSpPr/>
          <p:nvPr/>
        </p:nvSpPr>
        <p:spPr>
          <a:xfrm>
            <a:off x="749091" y="3722268"/>
            <a:ext cx="777237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strike="noStrike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W </a:t>
            </a:r>
            <a:r>
              <a:rPr lang="ko-KR" sz="1600" strike="noStrike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체적</a:t>
            </a:r>
            <a:r>
              <a:rPr lang="en-US" sz="1600" strike="noStrike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:</a:t>
            </a:r>
            <a:endParaRPr lang="en-US" sz="1600" strike="noStrike" spc="-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6" name="CustomShape 8">
            <a:extLst>
              <a:ext uri="{FF2B5EF4-FFF2-40B4-BE49-F238E27FC236}">
                <a16:creationId xmlns:a16="http://schemas.microsoft.com/office/drawing/2014/main" id="{F71A2861-2A9C-C46D-F8EF-87C7EE2998CE}"/>
              </a:ext>
            </a:extLst>
          </p:cNvPr>
          <p:cNvSpPr/>
          <p:nvPr/>
        </p:nvSpPr>
        <p:spPr>
          <a:xfrm>
            <a:off x="749091" y="3098865"/>
            <a:ext cx="935280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ko-KR" sz="1600" strike="noStrike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W</a:t>
            </a:r>
            <a:r>
              <a:rPr lang="ko-KR" sz="1600" strike="noStrike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밀도</a:t>
            </a:r>
            <a:r>
              <a:rPr lang="en-US" sz="1600" strike="noStrike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:</a:t>
            </a:r>
            <a:endParaRPr lang="en-US" sz="1600" strike="noStrike" spc="-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7" name="CustomShape 10">
            <a:extLst>
              <a:ext uri="{FF2B5EF4-FFF2-40B4-BE49-F238E27FC236}">
                <a16:creationId xmlns:a16="http://schemas.microsoft.com/office/drawing/2014/main" id="{D9EB2EBC-5E2C-3B60-42C7-EA25FE8F65D0}"/>
              </a:ext>
            </a:extLst>
          </p:cNvPr>
          <p:cNvSpPr/>
          <p:nvPr/>
        </p:nvSpPr>
        <p:spPr>
          <a:xfrm>
            <a:off x="618449" y="4045325"/>
            <a:ext cx="907879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strike="noStrike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W </a:t>
            </a:r>
            <a:r>
              <a:rPr lang="ko-KR" sz="1600" strike="noStrike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질량</a:t>
            </a:r>
            <a:r>
              <a:rPr lang="en-US" sz="1600" strike="noStrike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:</a:t>
            </a:r>
            <a:endParaRPr lang="en-US" sz="1600" strike="noStrike" spc="-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8" name="CustomShape 19">
            <a:extLst>
              <a:ext uri="{FF2B5EF4-FFF2-40B4-BE49-F238E27FC236}">
                <a16:creationId xmlns:a16="http://schemas.microsoft.com/office/drawing/2014/main" id="{D4B804E4-0802-18DA-7596-044E3E2BE05A}"/>
              </a:ext>
            </a:extLst>
          </p:cNvPr>
          <p:cNvSpPr/>
          <p:nvPr/>
        </p:nvSpPr>
        <p:spPr>
          <a:xfrm>
            <a:off x="626859" y="5952732"/>
            <a:ext cx="852904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ko-KR" sz="1600" strike="noStrike" spc="-1" dirty="0" err="1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반응수</a:t>
            </a:r>
            <a:r>
              <a:rPr lang="en-US" altLang="ko-KR" sz="1600" strike="noStrike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:</a:t>
            </a:r>
            <a:endParaRPr lang="en-US" sz="1600" strike="noStrike" spc="-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9" name="CustomShape 11">
            <a:extLst>
              <a:ext uri="{FF2B5EF4-FFF2-40B4-BE49-F238E27FC236}">
                <a16:creationId xmlns:a16="http://schemas.microsoft.com/office/drawing/2014/main" id="{C40A4723-70E5-95BA-FACE-49A686D129B4}"/>
              </a:ext>
            </a:extLst>
          </p:cNvPr>
          <p:cNvSpPr/>
          <p:nvPr/>
        </p:nvSpPr>
        <p:spPr>
          <a:xfrm>
            <a:off x="433100" y="4533444"/>
            <a:ext cx="1239479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strike="noStrike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W </a:t>
            </a:r>
            <a:r>
              <a:rPr lang="ko-KR" sz="1600" strike="noStrike" spc="-1" dirty="0" err="1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원자수</a:t>
            </a:r>
            <a:r>
              <a:rPr lang="en-US" sz="1600" strike="noStrike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:</a:t>
            </a:r>
            <a:endParaRPr lang="en-US" sz="1600" strike="noStrike" spc="-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0" name="CustomShape 17">
            <a:extLst>
              <a:ext uri="{FF2B5EF4-FFF2-40B4-BE49-F238E27FC236}">
                <a16:creationId xmlns:a16="http://schemas.microsoft.com/office/drawing/2014/main" id="{1CCC7385-C86D-7692-C57C-8F59F2802AC3}"/>
              </a:ext>
            </a:extLst>
          </p:cNvPr>
          <p:cNvSpPr/>
          <p:nvPr/>
        </p:nvSpPr>
        <p:spPr>
          <a:xfrm>
            <a:off x="286848" y="5064505"/>
            <a:ext cx="1261412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ko-KR" sz="1600" strike="noStrike" spc="-1" dirty="0" err="1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개략단면적</a:t>
            </a:r>
            <a:r>
              <a:rPr lang="en-US" sz="1600" strike="noStrike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:</a:t>
            </a:r>
            <a:endParaRPr lang="en-US" sz="1600" strike="noStrike" spc="-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428445-EF1F-3A50-E57E-FF85A8DA8A4B}"/>
              </a:ext>
            </a:extLst>
          </p:cNvPr>
          <p:cNvSpPr txBox="1"/>
          <p:nvPr/>
        </p:nvSpPr>
        <p:spPr>
          <a:xfrm>
            <a:off x="-3914078" y="-15834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ko-KR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CustomShape 1"/>
          <p:cNvSpPr/>
          <p:nvPr/>
        </p:nvSpPr>
        <p:spPr>
          <a:xfrm>
            <a:off x="1072440" y="115920"/>
            <a:ext cx="7891200" cy="46021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LHC ATLAS</a:t>
            </a:r>
            <a:r>
              <a:rPr lang="ko-KR" altLang="en-US" sz="2400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의</a:t>
            </a:r>
            <a:r>
              <a:rPr lang="en-US" sz="2400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IP 1</a:t>
            </a:r>
            <a:r>
              <a:rPr lang="ko-KR" altLang="en-US" sz="2400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ko-KR" altLang="en-US" sz="2400" spc="-1" dirty="0" err="1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으로</a:t>
            </a:r>
            <a:r>
              <a:rPr lang="ko-KR" altLang="en-US" sz="2400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ko-KR" altLang="en-US" sz="2400" spc="-1" dirty="0" err="1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부터의</a:t>
            </a:r>
            <a:r>
              <a:rPr lang="ko-KR" altLang="en-US" sz="2400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altLang="ko-KR" sz="2400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Forward </a:t>
            </a:r>
            <a:r>
              <a:rPr lang="ko-KR" altLang="en-US" sz="2400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방향  </a:t>
            </a:r>
            <a:r>
              <a:rPr lang="ko-KR" altLang="en-US" sz="2400" spc="-1" dirty="0" err="1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뉴트리노</a:t>
            </a:r>
            <a:r>
              <a:rPr lang="en-US" sz="2400" strike="noStrike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endParaRPr lang="en-US" sz="2400" strike="noStrike" spc="-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45" name="CustomShape 2"/>
          <p:cNvSpPr/>
          <p:nvPr/>
        </p:nvSpPr>
        <p:spPr>
          <a:xfrm>
            <a:off x="107640" y="116640"/>
            <a:ext cx="935280" cy="45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 strike="noStrike" spc="-1" dirty="0">
                <a:solidFill>
                  <a:srgbClr val="FFFFFF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1-</a:t>
            </a:r>
            <a:r>
              <a:rPr lang="en-US" altLang="ko-KR" sz="2400" strike="noStrike" spc="-1" dirty="0">
                <a:solidFill>
                  <a:srgbClr val="FFFFFF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5</a:t>
            </a:r>
            <a:endParaRPr lang="en-US" sz="2400" strike="noStrike" spc="-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3" name="그림 12" descr="스크린샷, 지도이(가) 표시된 사진&#10;&#10;자동 생성된 설명">
            <a:extLst>
              <a:ext uri="{FF2B5EF4-FFF2-40B4-BE49-F238E27FC236}">
                <a16:creationId xmlns:a16="http://schemas.microsoft.com/office/drawing/2014/main" id="{2BD7B426-E614-7E95-4BF0-5B70495DEA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00" y="4173463"/>
            <a:ext cx="5641720" cy="2423788"/>
          </a:xfrm>
          <a:prstGeom prst="rect">
            <a:avLst/>
          </a:prstGeom>
        </p:spPr>
      </p:pic>
      <p:pic>
        <p:nvPicPr>
          <p:cNvPr id="15" name="그림 14" descr="텍스트, 스크린샷, 라인이(가) 표시된 사진&#10;&#10;자동 생성된 설명">
            <a:extLst>
              <a:ext uri="{FF2B5EF4-FFF2-40B4-BE49-F238E27FC236}">
                <a16:creationId xmlns:a16="http://schemas.microsoft.com/office/drawing/2014/main" id="{8BF6CC40-7C6B-7888-6B9C-2EF69A136C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00" y="1310627"/>
            <a:ext cx="5041900" cy="2107747"/>
          </a:xfrm>
          <a:prstGeom prst="rect">
            <a:avLst/>
          </a:prstGeom>
        </p:spPr>
      </p:pic>
      <p:sp>
        <p:nvSpPr>
          <p:cNvPr id="16" name="CustomShape 8">
            <a:extLst>
              <a:ext uri="{FF2B5EF4-FFF2-40B4-BE49-F238E27FC236}">
                <a16:creationId xmlns:a16="http://schemas.microsoft.com/office/drawing/2014/main" id="{276EA456-EE4D-60D9-6AD8-B9D88BEFE002}"/>
              </a:ext>
            </a:extLst>
          </p:cNvPr>
          <p:cNvSpPr/>
          <p:nvPr/>
        </p:nvSpPr>
        <p:spPr>
          <a:xfrm>
            <a:off x="453840" y="917777"/>
            <a:ext cx="6686480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ko-KR" sz="1600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1)</a:t>
            </a:r>
            <a:r>
              <a:rPr lang="ko-KR" altLang="en-US" sz="1600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altLang="ko-KR" sz="1600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Forward </a:t>
            </a:r>
            <a:r>
              <a:rPr lang="ko-KR" altLang="en-US" sz="1600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방향에서 </a:t>
            </a:r>
            <a:r>
              <a:rPr lang="ko-KR" altLang="en-US" sz="1600" spc="-1" dirty="0" err="1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뉴트리노</a:t>
            </a:r>
            <a:r>
              <a:rPr lang="ko-KR" altLang="en-US" sz="1600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검출을 이용한 실험들 </a:t>
            </a:r>
            <a:endParaRPr lang="en-US" sz="1600" strike="noStrike" spc="-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7" name="CustomShape 8">
            <a:extLst>
              <a:ext uri="{FF2B5EF4-FFF2-40B4-BE49-F238E27FC236}">
                <a16:creationId xmlns:a16="http://schemas.microsoft.com/office/drawing/2014/main" id="{8F153274-70CB-F99D-2F3A-0D497A8683E6}"/>
              </a:ext>
            </a:extLst>
          </p:cNvPr>
          <p:cNvSpPr/>
          <p:nvPr/>
        </p:nvSpPr>
        <p:spPr>
          <a:xfrm>
            <a:off x="453840" y="3801087"/>
            <a:ext cx="7280460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ko-KR" sz="1600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2)</a:t>
            </a:r>
            <a:r>
              <a:rPr lang="ko-KR" altLang="en-US" sz="1600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altLang="ko-KR" sz="1600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SND </a:t>
            </a:r>
            <a:r>
              <a:rPr lang="ko-KR" altLang="en-US" sz="1600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검출기가 위치한 곳은 </a:t>
            </a:r>
            <a:r>
              <a:rPr lang="en-US" altLang="ko-KR" sz="1600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LHC </a:t>
            </a:r>
            <a:r>
              <a:rPr lang="ko-KR" altLang="en-US" sz="1600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터널과 </a:t>
            </a:r>
            <a:r>
              <a:rPr lang="en-US" altLang="ko-KR" sz="1600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SPS</a:t>
            </a:r>
            <a:r>
              <a:rPr lang="ko-KR" altLang="en-US" sz="1600" spc="-1" dirty="0">
                <a:solidFill>
                  <a:srgbClr val="F7964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터널을 연결하는 터널에  위치함 </a:t>
            </a:r>
            <a:endParaRPr lang="en-US" sz="1600" strike="noStrike" spc="-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87863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>
            <a:extLst>
              <a:ext uri="{FF2B5EF4-FFF2-40B4-BE49-F238E27FC236}">
                <a16:creationId xmlns:a16="http://schemas.microsoft.com/office/drawing/2014/main" id="{A8FD0421-296C-197D-0285-FB59424ADEB2}"/>
              </a:ext>
            </a:extLst>
          </p:cNvPr>
          <p:cNvSpPr/>
          <p:nvPr/>
        </p:nvSpPr>
        <p:spPr>
          <a:xfrm>
            <a:off x="7341167" y="1376951"/>
            <a:ext cx="825192" cy="78058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611560" y="2977415"/>
            <a:ext cx="504056" cy="64633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2</a:t>
            </a:r>
            <a:endParaRPr lang="ko-KR" altLang="en-US" sz="3600" dirty="0"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4D8533-298D-9119-FBC7-3F063B6B5ACA}"/>
              </a:ext>
            </a:extLst>
          </p:cNvPr>
          <p:cNvSpPr txBox="1"/>
          <p:nvPr/>
        </p:nvSpPr>
        <p:spPr>
          <a:xfrm>
            <a:off x="1115616" y="3038970"/>
            <a:ext cx="78388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601"/>
              </a:spcBef>
            </a:pPr>
            <a:r>
              <a:rPr lang="en-US" altLang="ko-KR" sz="3600" strike="noStrike" spc="-1" dirty="0">
                <a:solidFill>
                  <a:srgbClr val="80808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SND@LHC</a:t>
            </a:r>
            <a:r>
              <a:rPr lang="ko-KR" altLang="en-US" sz="3600" strike="noStrike" spc="-1" dirty="0">
                <a:solidFill>
                  <a:srgbClr val="80808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에서의</a:t>
            </a:r>
            <a:r>
              <a:rPr lang="en-US" altLang="ko-KR" sz="3600" strike="noStrike" spc="-1" dirty="0">
                <a:solidFill>
                  <a:srgbClr val="80808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altLang="ko-KR" sz="3600" spc="-1" dirty="0">
                <a:solidFill>
                  <a:srgbClr val="80808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ECC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7440A0-635D-684F-8F95-D1FEC535CF15}"/>
              </a:ext>
            </a:extLst>
          </p:cNvPr>
          <p:cNvSpPr txBox="1"/>
          <p:nvPr/>
        </p:nvSpPr>
        <p:spPr>
          <a:xfrm>
            <a:off x="2051824" y="4259096"/>
            <a:ext cx="709217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800" spc="-1" dirty="0">
                <a:solidFill>
                  <a:srgbClr val="80808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Emulsion Cloud Chamber</a:t>
            </a:r>
          </a:p>
          <a:p>
            <a:r>
              <a:rPr lang="ko-KR" altLang="en-US" sz="2800" strike="noStrike" spc="-1" dirty="0">
                <a:solidFill>
                  <a:srgbClr val="80808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altLang="ko-KR" sz="2800" strike="noStrike" spc="-1" dirty="0">
                <a:solidFill>
                  <a:srgbClr val="80808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SND@LHC</a:t>
            </a:r>
          </a:p>
          <a:p>
            <a:r>
              <a:rPr lang="ko-KR" altLang="en-US" sz="2800" spc="-1" dirty="0">
                <a:solidFill>
                  <a:srgbClr val="80808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altLang="ko-KR" sz="2800" spc="-1" dirty="0">
                <a:solidFill>
                  <a:srgbClr val="80808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SND(Scattering Neutrino Detector)</a:t>
            </a:r>
          </a:p>
        </p:txBody>
      </p:sp>
      <p:sp>
        <p:nvSpPr>
          <p:cNvPr id="6" name="정육면체 5">
            <a:extLst>
              <a:ext uri="{FF2B5EF4-FFF2-40B4-BE49-F238E27FC236}">
                <a16:creationId xmlns:a16="http://schemas.microsoft.com/office/drawing/2014/main" id="{039B5849-8EAE-8205-97AB-89A134A542B8}"/>
              </a:ext>
            </a:extLst>
          </p:cNvPr>
          <p:cNvSpPr/>
          <p:nvPr/>
        </p:nvSpPr>
        <p:spPr>
          <a:xfrm>
            <a:off x="5123982" y="1434084"/>
            <a:ext cx="1081669" cy="964955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7" name="오른쪽 화살표[R] 6">
            <a:extLst>
              <a:ext uri="{FF2B5EF4-FFF2-40B4-BE49-F238E27FC236}">
                <a16:creationId xmlns:a16="http://schemas.microsoft.com/office/drawing/2014/main" id="{4283C74C-D038-4908-48ED-A86D7AE89FA9}"/>
              </a:ext>
            </a:extLst>
          </p:cNvPr>
          <p:cNvSpPr/>
          <p:nvPr/>
        </p:nvSpPr>
        <p:spPr>
          <a:xfrm>
            <a:off x="6378498" y="1804443"/>
            <a:ext cx="423746" cy="21631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9A773F58-BCAF-B212-BE4E-D5838F16B2A3}"/>
              </a:ext>
            </a:extLst>
          </p:cNvPr>
          <p:cNvSpPr/>
          <p:nvPr/>
        </p:nvSpPr>
        <p:spPr>
          <a:xfrm>
            <a:off x="7304880" y="1412920"/>
            <a:ext cx="825192" cy="78058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7C1ABECF-58CF-F6BF-6678-8EB29428BC0E}"/>
              </a:ext>
            </a:extLst>
          </p:cNvPr>
          <p:cNvSpPr/>
          <p:nvPr/>
        </p:nvSpPr>
        <p:spPr>
          <a:xfrm>
            <a:off x="7268593" y="1445421"/>
            <a:ext cx="825192" cy="78058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72290F5D-FE60-ED32-6E5B-67FD0EF5FB30}"/>
              </a:ext>
            </a:extLst>
          </p:cNvPr>
          <p:cNvSpPr/>
          <p:nvPr/>
        </p:nvSpPr>
        <p:spPr>
          <a:xfrm>
            <a:off x="7233157" y="1479392"/>
            <a:ext cx="825192" cy="78058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F2CD57C9-E57B-57E8-2425-62EBD18F8569}"/>
              </a:ext>
            </a:extLst>
          </p:cNvPr>
          <p:cNvSpPr/>
          <p:nvPr/>
        </p:nvSpPr>
        <p:spPr>
          <a:xfrm>
            <a:off x="7197721" y="1513679"/>
            <a:ext cx="825192" cy="78058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5F31FCA1-3D07-D247-0BE6-0E8737087553}"/>
              </a:ext>
            </a:extLst>
          </p:cNvPr>
          <p:cNvSpPr/>
          <p:nvPr/>
        </p:nvSpPr>
        <p:spPr>
          <a:xfrm>
            <a:off x="7161633" y="1545748"/>
            <a:ext cx="825192" cy="78058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D51D268B-CC75-302E-FB69-C541E298C4B7}"/>
              </a:ext>
            </a:extLst>
          </p:cNvPr>
          <p:cNvSpPr/>
          <p:nvPr/>
        </p:nvSpPr>
        <p:spPr>
          <a:xfrm>
            <a:off x="7126552" y="1583210"/>
            <a:ext cx="825192" cy="78058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590C2159-4582-B2A6-16A1-4777CA231FA6}"/>
              </a:ext>
            </a:extLst>
          </p:cNvPr>
          <p:cNvSpPr/>
          <p:nvPr/>
        </p:nvSpPr>
        <p:spPr>
          <a:xfrm>
            <a:off x="7092944" y="1618454"/>
            <a:ext cx="825192" cy="78058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00273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>
            <a:extLst>
              <a:ext uri="{FF2B5EF4-FFF2-40B4-BE49-F238E27FC236}">
                <a16:creationId xmlns:a16="http://schemas.microsoft.com/office/drawing/2014/main" id="{D2490CE3-DA79-404C-A222-27FB42BD7E70}"/>
              </a:ext>
            </a:extLst>
          </p:cNvPr>
          <p:cNvGrpSpPr/>
          <p:nvPr/>
        </p:nvGrpSpPr>
        <p:grpSpPr>
          <a:xfrm>
            <a:off x="538096" y="577437"/>
            <a:ext cx="8260138" cy="6012053"/>
            <a:chOff x="0" y="-156482"/>
            <a:chExt cx="9144000" cy="6813243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B547A503-A4B8-4E37-9973-673B73669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56482"/>
              <a:ext cx="9144000" cy="5142496"/>
            </a:xfrm>
            <a:prstGeom prst="rect">
              <a:avLst/>
            </a:prstGeom>
          </p:spPr>
        </p:pic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10A613E8-5802-477D-971C-C1150B87D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9174" y="4350666"/>
              <a:ext cx="6447559" cy="1949915"/>
            </a:xfrm>
            <a:prstGeom prst="rect">
              <a:avLst/>
            </a:prstGeom>
          </p:spPr>
        </p:pic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id="{28345812-70EC-4D5C-99A1-546C2BA953F2}"/>
                </a:ext>
              </a:extLst>
            </p:cNvPr>
            <p:cNvSpPr/>
            <p:nvPr/>
          </p:nvSpPr>
          <p:spPr>
            <a:xfrm rot="21439580">
              <a:off x="1852072" y="2934821"/>
              <a:ext cx="72736" cy="457200"/>
            </a:xfrm>
            <a:prstGeom prst="rect">
              <a:avLst/>
            </a:prstGeom>
            <a:solidFill>
              <a:srgbClr val="FF3399">
                <a:alpha val="3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5" name="화살표: 오른쪽 4">
              <a:extLst>
                <a:ext uri="{FF2B5EF4-FFF2-40B4-BE49-F238E27FC236}">
                  <a16:creationId xmlns:a16="http://schemas.microsoft.com/office/drawing/2014/main" id="{AA26BD1E-779F-4091-808D-E97497ABFC6D}"/>
                </a:ext>
              </a:extLst>
            </p:cNvPr>
            <p:cNvSpPr/>
            <p:nvPr/>
          </p:nvSpPr>
          <p:spPr>
            <a:xfrm rot="5650153">
              <a:off x="1370097" y="3922546"/>
              <a:ext cx="986515" cy="122215"/>
            </a:xfrm>
            <a:prstGeom prst="rightArrow">
              <a:avLst/>
            </a:prstGeom>
            <a:solidFill>
              <a:schemeClr val="accent1">
                <a:alpha val="3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D1BD7E21-1A68-46D2-BBA9-A484FD7313BE}"/>
                </a:ext>
              </a:extLst>
            </p:cNvPr>
            <p:cNvSpPr/>
            <p:nvPr/>
          </p:nvSpPr>
          <p:spPr>
            <a:xfrm>
              <a:off x="6606492" y="6380150"/>
              <a:ext cx="1390123" cy="276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900" dirty="0" err="1"/>
                <a:t>arXiv</a:t>
              </a:r>
              <a:r>
                <a:rPr lang="en-US" altLang="ko-KR" sz="900" dirty="0"/>
                <a:t> 2210.02784v3</a:t>
              </a:r>
              <a:endParaRPr lang="ko-KR" altLang="en-US" sz="900" dirty="0"/>
            </a:p>
          </p:txBody>
        </p:sp>
      </p:grpSp>
      <p:sp>
        <p:nvSpPr>
          <p:cNvPr id="7" name="Rectangle 2">
            <a:extLst>
              <a:ext uri="{FF2B5EF4-FFF2-40B4-BE49-F238E27FC236}">
                <a16:creationId xmlns:a16="http://schemas.microsoft.com/office/drawing/2014/main" id="{9DD384AE-0DE3-1662-A585-A28C9DFADA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8887" y="-7404"/>
            <a:ext cx="135994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sz="2400">
              <a:solidFill>
                <a:srgbClr val="7030A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2DA7E2-8CD9-E481-0AEF-5B7E516FA06D}"/>
              </a:ext>
            </a:extLst>
          </p:cNvPr>
          <p:cNvSpPr txBox="1"/>
          <p:nvPr/>
        </p:nvSpPr>
        <p:spPr>
          <a:xfrm>
            <a:off x="1331640" y="115772"/>
            <a:ext cx="7632848" cy="46166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solidFill>
                  <a:schemeClr val="bg1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SND@LHC</a:t>
            </a:r>
            <a:r>
              <a:rPr lang="ko-KR" altLang="en-US" sz="2400" dirty="0">
                <a:solidFill>
                  <a:schemeClr val="bg1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실험 의 </a:t>
            </a:r>
            <a:r>
              <a:rPr lang="en-US" altLang="ko-KR" sz="2400" dirty="0">
                <a:solidFill>
                  <a:schemeClr val="bg1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SND </a:t>
            </a:r>
            <a:r>
              <a:rPr lang="ko-KR" altLang="en-US" sz="2400" dirty="0">
                <a:solidFill>
                  <a:schemeClr val="bg1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검출기구성 및 </a:t>
            </a:r>
            <a:r>
              <a:rPr lang="en-US" altLang="ko-KR" sz="2400" dirty="0">
                <a:solidFill>
                  <a:schemeClr val="bg1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ECC</a:t>
            </a:r>
            <a:r>
              <a:rPr lang="ko-KR" altLang="en-US" sz="2400" dirty="0">
                <a:solidFill>
                  <a:schemeClr val="bg1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D9EFDC-077F-C8E0-0C80-7A591084E925}"/>
              </a:ext>
            </a:extLst>
          </p:cNvPr>
          <p:cNvSpPr txBox="1"/>
          <p:nvPr/>
        </p:nvSpPr>
        <p:spPr>
          <a:xfrm>
            <a:off x="107504" y="116632"/>
            <a:ext cx="1152128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2-01</a:t>
            </a:r>
            <a:endParaRPr lang="ko-KR" altLang="en-US" sz="2400" dirty="0"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739405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10732</TotalTime>
  <Pages>38</Pages>
  <Words>1907</Words>
  <Characters>0</Characters>
  <Application>Microsoft Macintosh PowerPoint</Application>
  <PresentationFormat>화면 슬라이드 쇼(4:3)</PresentationFormat>
  <Paragraphs>531</Paragraphs>
  <Slides>38</Slides>
  <Notes>6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38</vt:i4>
      </vt:variant>
    </vt:vector>
  </HeadingPairs>
  <TitlesOfParts>
    <vt:vector size="51" baseType="lpstr">
      <vt:lpstr>Malgun Gothic</vt:lpstr>
      <vt:lpstr>Malgun Gothic</vt:lpstr>
      <vt:lpstr>HY수평선B</vt:lpstr>
      <vt:lpstr>Noto Sans SC</vt:lpstr>
      <vt:lpstr>Arial</vt:lpstr>
      <vt:lpstr>Cambria Math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subject/>
  <dc:creator>kimsh33kr</dc:creator>
  <dc:description/>
  <cp:lastModifiedBy>Sung Hyun Kim</cp:lastModifiedBy>
  <cp:revision>364</cp:revision>
  <dcterms:modified xsi:type="dcterms:W3CDTF">2024-07-25T06:48:08Z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DocSecurity">
    <vt:i4>0</vt:i4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3</vt:i4>
  </property>
  <property fmtid="{D5CDD505-2E9C-101B-9397-08002B2CF9AE}" pid="8" name="Notes">
    <vt:i4>18</vt:i4>
  </property>
  <property fmtid="{D5CDD505-2E9C-101B-9397-08002B2CF9AE}" pid="9" name="PresentationFormat">
    <vt:lpwstr>화면 슬라이드 쇼(4:3)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65</vt:i4>
  </property>
</Properties>
</file>